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62" r:id="rId5"/>
    <p:sldId id="258" r:id="rId6"/>
    <p:sldId id="259" r:id="rId7"/>
    <p:sldId id="261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29A88-B065-42AF-8CC0-D8D5DBE2A8EC}" type="doc">
      <dgm:prSet loTypeId="urn:microsoft.com/office/officeart/2005/8/layout/vList2" loCatId="Inbox" qsTypeId="urn:microsoft.com/office/officeart/2005/8/quickstyle/simple3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BCAAB036-90B7-4625-8CB5-780B9F6280D3}">
      <dgm:prSet/>
      <dgm:spPr/>
      <dgm:t>
        <a:bodyPr/>
        <a:lstStyle/>
        <a:p>
          <a:r>
            <a:rPr lang="ru-RU" b="1"/>
            <a:t>1 Электронное рабочее место переводчика</a:t>
          </a:r>
          <a:endParaRPr lang="en-US"/>
        </a:p>
      </dgm:t>
    </dgm:pt>
    <dgm:pt modelId="{26DE5A75-C6DD-4923-A20A-8483E3B22F4F}" type="parTrans" cxnId="{A66E30A6-A06A-45F0-BC6B-B10B2EE4DD4D}">
      <dgm:prSet/>
      <dgm:spPr/>
      <dgm:t>
        <a:bodyPr/>
        <a:lstStyle/>
        <a:p>
          <a:endParaRPr lang="en-US"/>
        </a:p>
      </dgm:t>
    </dgm:pt>
    <dgm:pt modelId="{8943C5A9-15C3-46EA-967B-468804C0469F}" type="sibTrans" cxnId="{A66E30A6-A06A-45F0-BC6B-B10B2EE4DD4D}">
      <dgm:prSet/>
      <dgm:spPr/>
      <dgm:t>
        <a:bodyPr/>
        <a:lstStyle/>
        <a:p>
          <a:endParaRPr lang="en-US"/>
        </a:p>
      </dgm:t>
    </dgm:pt>
    <dgm:pt modelId="{2F5E1BE1-5A18-457A-9CE2-31CF8868C31E}">
      <dgm:prSet/>
      <dgm:spPr/>
      <dgm:t>
        <a:bodyPr/>
        <a:lstStyle/>
        <a:p>
          <a:r>
            <a:rPr lang="ru-RU" b="1"/>
            <a:t>2 Автоматический перевод</a:t>
          </a:r>
          <a:endParaRPr lang="en-US"/>
        </a:p>
      </dgm:t>
    </dgm:pt>
    <dgm:pt modelId="{58D3EED9-3AAE-411D-B661-1D644707EA59}" type="parTrans" cxnId="{81C1E938-2CB5-41A4-80BA-D211FD57A99A}">
      <dgm:prSet/>
      <dgm:spPr/>
      <dgm:t>
        <a:bodyPr/>
        <a:lstStyle/>
        <a:p>
          <a:endParaRPr lang="en-US"/>
        </a:p>
      </dgm:t>
    </dgm:pt>
    <dgm:pt modelId="{207E51BB-7247-44FE-816F-10ADBD417A12}" type="sibTrans" cxnId="{81C1E938-2CB5-41A4-80BA-D211FD57A99A}">
      <dgm:prSet/>
      <dgm:spPr/>
      <dgm:t>
        <a:bodyPr/>
        <a:lstStyle/>
        <a:p>
          <a:endParaRPr lang="en-US"/>
        </a:p>
      </dgm:t>
    </dgm:pt>
    <dgm:pt modelId="{6B6BFD71-CE90-4AE4-AA0C-3C6198D45E2E}">
      <dgm:prSet/>
      <dgm:spPr/>
      <dgm:t>
        <a:bodyPr/>
        <a:lstStyle/>
        <a:p>
          <a:r>
            <a:rPr lang="ru-RU" b="1"/>
            <a:t>3 Автоматизированный перевод</a:t>
          </a:r>
          <a:endParaRPr lang="en-US"/>
        </a:p>
      </dgm:t>
    </dgm:pt>
    <dgm:pt modelId="{51434399-86F5-4960-8B34-18EBA83060C0}" type="parTrans" cxnId="{9ACAC396-5E95-4E18-8C09-233B255133D5}">
      <dgm:prSet/>
      <dgm:spPr/>
      <dgm:t>
        <a:bodyPr/>
        <a:lstStyle/>
        <a:p>
          <a:endParaRPr lang="en-US"/>
        </a:p>
      </dgm:t>
    </dgm:pt>
    <dgm:pt modelId="{12A04544-624B-4617-8DD1-22CB003B3B70}" type="sibTrans" cxnId="{9ACAC396-5E95-4E18-8C09-233B255133D5}">
      <dgm:prSet/>
      <dgm:spPr/>
      <dgm:t>
        <a:bodyPr/>
        <a:lstStyle/>
        <a:p>
          <a:endParaRPr lang="en-US"/>
        </a:p>
      </dgm:t>
    </dgm:pt>
    <dgm:pt modelId="{15423A8C-5A39-4775-BAC1-1D0D95ABDAA6}">
      <dgm:prSet/>
      <dgm:spPr/>
      <dgm:t>
        <a:bodyPr/>
        <a:lstStyle/>
        <a:p>
          <a:r>
            <a:rPr lang="ru-RU" b="1"/>
            <a:t>4 Лингвистический поиск в Интернете</a:t>
          </a:r>
          <a:endParaRPr lang="en-US"/>
        </a:p>
      </dgm:t>
    </dgm:pt>
    <dgm:pt modelId="{542098BD-482F-4DC9-802D-FA601E6F780B}" type="parTrans" cxnId="{C0C5264B-2F82-4EF9-B22A-7E1521B22986}">
      <dgm:prSet/>
      <dgm:spPr/>
      <dgm:t>
        <a:bodyPr/>
        <a:lstStyle/>
        <a:p>
          <a:endParaRPr lang="en-US"/>
        </a:p>
      </dgm:t>
    </dgm:pt>
    <dgm:pt modelId="{86B8C21C-59FE-422E-86C3-051824528469}" type="sibTrans" cxnId="{C0C5264B-2F82-4EF9-B22A-7E1521B22986}">
      <dgm:prSet/>
      <dgm:spPr/>
      <dgm:t>
        <a:bodyPr/>
        <a:lstStyle/>
        <a:p>
          <a:endParaRPr lang="en-US"/>
        </a:p>
      </dgm:t>
    </dgm:pt>
    <dgm:pt modelId="{9356BCF3-78A5-46B9-AE0D-5053507B38D0}" type="pres">
      <dgm:prSet presAssocID="{87929A88-B065-42AF-8CC0-D8D5DBE2A8EC}" presName="linear" presStyleCnt="0">
        <dgm:presLayoutVars>
          <dgm:animLvl val="lvl"/>
          <dgm:resizeHandles val="exact"/>
        </dgm:presLayoutVars>
      </dgm:prSet>
      <dgm:spPr/>
    </dgm:pt>
    <dgm:pt modelId="{03EF6CA3-DFE9-4C1B-8232-1C0A60E0B85E}" type="pres">
      <dgm:prSet presAssocID="{BCAAB036-90B7-4625-8CB5-780B9F6280D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6829150-F391-4342-A726-C27845DE96B9}" type="pres">
      <dgm:prSet presAssocID="{8943C5A9-15C3-46EA-967B-468804C0469F}" presName="spacer" presStyleCnt="0"/>
      <dgm:spPr/>
    </dgm:pt>
    <dgm:pt modelId="{CFDC6F79-ED5B-4E21-83DF-8CA1FB1D4FEC}" type="pres">
      <dgm:prSet presAssocID="{2F5E1BE1-5A18-457A-9CE2-31CF8868C31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4636B60-9DC8-455F-B76C-63FFCC13FCBB}" type="pres">
      <dgm:prSet presAssocID="{207E51BB-7247-44FE-816F-10ADBD417A12}" presName="spacer" presStyleCnt="0"/>
      <dgm:spPr/>
    </dgm:pt>
    <dgm:pt modelId="{3885E881-309F-4457-BF9D-98D8FEA5E20B}" type="pres">
      <dgm:prSet presAssocID="{6B6BFD71-CE90-4AE4-AA0C-3C6198D45E2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CD38FBC-CBCE-4E7D-B302-8A74DF652133}" type="pres">
      <dgm:prSet presAssocID="{12A04544-624B-4617-8DD1-22CB003B3B70}" presName="spacer" presStyleCnt="0"/>
      <dgm:spPr/>
    </dgm:pt>
    <dgm:pt modelId="{9404BD53-07DF-4056-AE24-58DF2403BECA}" type="pres">
      <dgm:prSet presAssocID="{15423A8C-5A39-4775-BAC1-1D0D95ABDAA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1C1E938-2CB5-41A4-80BA-D211FD57A99A}" srcId="{87929A88-B065-42AF-8CC0-D8D5DBE2A8EC}" destId="{2F5E1BE1-5A18-457A-9CE2-31CF8868C31E}" srcOrd="1" destOrd="0" parTransId="{58D3EED9-3AAE-411D-B661-1D644707EA59}" sibTransId="{207E51BB-7247-44FE-816F-10ADBD417A12}"/>
    <dgm:cxn modelId="{83391A5E-307F-48D6-A89E-EF5391846181}" type="presOf" srcId="{BCAAB036-90B7-4625-8CB5-780B9F6280D3}" destId="{03EF6CA3-DFE9-4C1B-8232-1C0A60E0B85E}" srcOrd="0" destOrd="0" presId="urn:microsoft.com/office/officeart/2005/8/layout/vList2"/>
    <dgm:cxn modelId="{2D8E3E61-F178-4D80-B6BA-2E59E6CE0E31}" type="presOf" srcId="{15423A8C-5A39-4775-BAC1-1D0D95ABDAA6}" destId="{9404BD53-07DF-4056-AE24-58DF2403BECA}" srcOrd="0" destOrd="0" presId="urn:microsoft.com/office/officeart/2005/8/layout/vList2"/>
    <dgm:cxn modelId="{C0C5264B-2F82-4EF9-B22A-7E1521B22986}" srcId="{87929A88-B065-42AF-8CC0-D8D5DBE2A8EC}" destId="{15423A8C-5A39-4775-BAC1-1D0D95ABDAA6}" srcOrd="3" destOrd="0" parTransId="{542098BD-482F-4DC9-802D-FA601E6F780B}" sibTransId="{86B8C21C-59FE-422E-86C3-051824528469}"/>
    <dgm:cxn modelId="{9ACAC396-5E95-4E18-8C09-233B255133D5}" srcId="{87929A88-B065-42AF-8CC0-D8D5DBE2A8EC}" destId="{6B6BFD71-CE90-4AE4-AA0C-3C6198D45E2E}" srcOrd="2" destOrd="0" parTransId="{51434399-86F5-4960-8B34-18EBA83060C0}" sibTransId="{12A04544-624B-4617-8DD1-22CB003B3B70}"/>
    <dgm:cxn modelId="{A66E30A6-A06A-45F0-BC6B-B10B2EE4DD4D}" srcId="{87929A88-B065-42AF-8CC0-D8D5DBE2A8EC}" destId="{BCAAB036-90B7-4625-8CB5-780B9F6280D3}" srcOrd="0" destOrd="0" parTransId="{26DE5A75-C6DD-4923-A20A-8483E3B22F4F}" sibTransId="{8943C5A9-15C3-46EA-967B-468804C0469F}"/>
    <dgm:cxn modelId="{356AD3AC-741C-4287-BDC5-68C2F662545A}" type="presOf" srcId="{6B6BFD71-CE90-4AE4-AA0C-3C6198D45E2E}" destId="{3885E881-309F-4457-BF9D-98D8FEA5E20B}" srcOrd="0" destOrd="0" presId="urn:microsoft.com/office/officeart/2005/8/layout/vList2"/>
    <dgm:cxn modelId="{08ABBCD2-602D-4D10-A972-2C5FE7337E8F}" type="presOf" srcId="{2F5E1BE1-5A18-457A-9CE2-31CF8868C31E}" destId="{CFDC6F79-ED5B-4E21-83DF-8CA1FB1D4FEC}" srcOrd="0" destOrd="0" presId="urn:microsoft.com/office/officeart/2005/8/layout/vList2"/>
    <dgm:cxn modelId="{9B88E3E2-40C4-4146-B76F-4CD9A2A5F267}" type="presOf" srcId="{87929A88-B065-42AF-8CC0-D8D5DBE2A8EC}" destId="{9356BCF3-78A5-46B9-AE0D-5053507B38D0}" srcOrd="0" destOrd="0" presId="urn:microsoft.com/office/officeart/2005/8/layout/vList2"/>
    <dgm:cxn modelId="{605D3A3B-938B-4FE4-8B8C-517EAC3DAD0E}" type="presParOf" srcId="{9356BCF3-78A5-46B9-AE0D-5053507B38D0}" destId="{03EF6CA3-DFE9-4C1B-8232-1C0A60E0B85E}" srcOrd="0" destOrd="0" presId="urn:microsoft.com/office/officeart/2005/8/layout/vList2"/>
    <dgm:cxn modelId="{4E2996BE-6DC5-4CA3-8543-3A1BC1F1050A}" type="presParOf" srcId="{9356BCF3-78A5-46B9-AE0D-5053507B38D0}" destId="{16829150-F391-4342-A726-C27845DE96B9}" srcOrd="1" destOrd="0" presId="urn:microsoft.com/office/officeart/2005/8/layout/vList2"/>
    <dgm:cxn modelId="{F1EADA89-F9D6-483C-B018-BAD45C47C2E3}" type="presParOf" srcId="{9356BCF3-78A5-46B9-AE0D-5053507B38D0}" destId="{CFDC6F79-ED5B-4E21-83DF-8CA1FB1D4FEC}" srcOrd="2" destOrd="0" presId="urn:microsoft.com/office/officeart/2005/8/layout/vList2"/>
    <dgm:cxn modelId="{8C3771CC-EF1D-4565-A257-34B619850436}" type="presParOf" srcId="{9356BCF3-78A5-46B9-AE0D-5053507B38D0}" destId="{34636B60-9DC8-455F-B76C-63FFCC13FCBB}" srcOrd="3" destOrd="0" presId="urn:microsoft.com/office/officeart/2005/8/layout/vList2"/>
    <dgm:cxn modelId="{C4771C5E-FE78-4EBF-8D6A-3F5F496D94D2}" type="presParOf" srcId="{9356BCF3-78A5-46B9-AE0D-5053507B38D0}" destId="{3885E881-309F-4457-BF9D-98D8FEA5E20B}" srcOrd="4" destOrd="0" presId="urn:microsoft.com/office/officeart/2005/8/layout/vList2"/>
    <dgm:cxn modelId="{DA39C62F-36E6-4752-AAD5-87FB60D59DFB}" type="presParOf" srcId="{9356BCF3-78A5-46B9-AE0D-5053507B38D0}" destId="{2CD38FBC-CBCE-4E7D-B302-8A74DF652133}" srcOrd="5" destOrd="0" presId="urn:microsoft.com/office/officeart/2005/8/layout/vList2"/>
    <dgm:cxn modelId="{6527927F-1365-4244-A8EA-9C8C26588936}" type="presParOf" srcId="{9356BCF3-78A5-46B9-AE0D-5053507B38D0}" destId="{9404BD53-07DF-4056-AE24-58DF2403BEC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26A339-CCBD-49D4-B851-80F20E6A08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8A3F7F-674A-4406-B5E2-2425578A90DD}">
      <dgm:prSet phldrT="[Текст]"/>
      <dgm:spPr/>
      <dgm:t>
        <a:bodyPr/>
        <a:lstStyle/>
        <a:p>
          <a:r>
            <a:rPr lang="ru-RU" dirty="0"/>
            <a:t>Культура напечатанного текста</a:t>
          </a:r>
        </a:p>
      </dgm:t>
    </dgm:pt>
    <dgm:pt modelId="{341AFB24-566C-4B99-A370-C88D89008506}" type="parTrans" cxnId="{FA9421A9-AEE4-4394-9492-E88EE2DC24C5}">
      <dgm:prSet/>
      <dgm:spPr/>
      <dgm:t>
        <a:bodyPr/>
        <a:lstStyle/>
        <a:p>
          <a:endParaRPr lang="ru-RU"/>
        </a:p>
      </dgm:t>
    </dgm:pt>
    <dgm:pt modelId="{D8ECE4E0-0775-4800-A314-22ECEED45025}" type="sibTrans" cxnId="{FA9421A9-AEE4-4394-9492-E88EE2DC24C5}">
      <dgm:prSet/>
      <dgm:spPr/>
      <dgm:t>
        <a:bodyPr/>
        <a:lstStyle/>
        <a:p>
          <a:endParaRPr lang="ru-RU"/>
        </a:p>
      </dgm:t>
    </dgm:pt>
    <dgm:pt modelId="{D70CE487-5E29-4FE4-8482-4AC112E7DDF0}">
      <dgm:prSet phldrT="[Текст]"/>
      <dgm:spPr/>
      <dgm:t>
        <a:bodyPr/>
        <a:lstStyle/>
        <a:p>
          <a:r>
            <a:rPr lang="ru-RU" dirty="0"/>
            <a:t>Культура экрана</a:t>
          </a:r>
        </a:p>
      </dgm:t>
    </dgm:pt>
    <dgm:pt modelId="{B30804D5-84EE-4AD8-8277-C50F47DF4284}" type="parTrans" cxnId="{1D552521-D787-42DE-A104-78D429E9C05A}">
      <dgm:prSet/>
      <dgm:spPr/>
      <dgm:t>
        <a:bodyPr/>
        <a:lstStyle/>
        <a:p>
          <a:endParaRPr lang="ru-RU"/>
        </a:p>
      </dgm:t>
    </dgm:pt>
    <dgm:pt modelId="{8582EAD2-986C-4F67-8D56-80AA39ACAF98}" type="sibTrans" cxnId="{1D552521-D787-42DE-A104-78D429E9C05A}">
      <dgm:prSet/>
      <dgm:spPr/>
      <dgm:t>
        <a:bodyPr/>
        <a:lstStyle/>
        <a:p>
          <a:endParaRPr lang="ru-RU"/>
        </a:p>
      </dgm:t>
    </dgm:pt>
    <dgm:pt modelId="{0276AB1A-7FB4-466F-8DBC-65AC2EFB1DA2}" type="pres">
      <dgm:prSet presAssocID="{EF26A339-CCBD-49D4-B851-80F20E6A08C9}" presName="linear" presStyleCnt="0">
        <dgm:presLayoutVars>
          <dgm:animLvl val="lvl"/>
          <dgm:resizeHandles val="exact"/>
        </dgm:presLayoutVars>
      </dgm:prSet>
      <dgm:spPr/>
    </dgm:pt>
    <dgm:pt modelId="{72321B26-D5CE-4DEC-8998-3AF62DA93BE7}" type="pres">
      <dgm:prSet presAssocID="{E48A3F7F-674A-4406-B5E2-2425578A90D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1410233-1AD2-44B7-B0B9-81046B405383}" type="pres">
      <dgm:prSet presAssocID="{D8ECE4E0-0775-4800-A314-22ECEED45025}" presName="spacer" presStyleCnt="0"/>
      <dgm:spPr/>
    </dgm:pt>
    <dgm:pt modelId="{F16A05D7-1C23-45E0-993F-AEE933BBCC3E}" type="pres">
      <dgm:prSet presAssocID="{D70CE487-5E29-4FE4-8482-4AC112E7DDF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D552521-D787-42DE-A104-78D429E9C05A}" srcId="{EF26A339-CCBD-49D4-B851-80F20E6A08C9}" destId="{D70CE487-5E29-4FE4-8482-4AC112E7DDF0}" srcOrd="1" destOrd="0" parTransId="{B30804D5-84EE-4AD8-8277-C50F47DF4284}" sibTransId="{8582EAD2-986C-4F67-8D56-80AA39ACAF98}"/>
    <dgm:cxn modelId="{CB0A9C37-A223-41DA-A163-D48C1064D60E}" type="presOf" srcId="{E48A3F7F-674A-4406-B5E2-2425578A90DD}" destId="{72321B26-D5CE-4DEC-8998-3AF62DA93BE7}" srcOrd="0" destOrd="0" presId="urn:microsoft.com/office/officeart/2005/8/layout/vList2"/>
    <dgm:cxn modelId="{6EF8EB97-19E4-4449-AC07-88CD6EE18735}" type="presOf" srcId="{EF26A339-CCBD-49D4-B851-80F20E6A08C9}" destId="{0276AB1A-7FB4-466F-8DBC-65AC2EFB1DA2}" srcOrd="0" destOrd="0" presId="urn:microsoft.com/office/officeart/2005/8/layout/vList2"/>
    <dgm:cxn modelId="{FA9421A9-AEE4-4394-9492-E88EE2DC24C5}" srcId="{EF26A339-CCBD-49D4-B851-80F20E6A08C9}" destId="{E48A3F7F-674A-4406-B5E2-2425578A90DD}" srcOrd="0" destOrd="0" parTransId="{341AFB24-566C-4B99-A370-C88D89008506}" sibTransId="{D8ECE4E0-0775-4800-A314-22ECEED45025}"/>
    <dgm:cxn modelId="{AB86A0BC-2E80-4E63-BE2A-55AEEB3E034B}" type="presOf" srcId="{D70CE487-5E29-4FE4-8482-4AC112E7DDF0}" destId="{F16A05D7-1C23-45E0-993F-AEE933BBCC3E}" srcOrd="0" destOrd="0" presId="urn:microsoft.com/office/officeart/2005/8/layout/vList2"/>
    <dgm:cxn modelId="{F11DA977-6600-447B-9BE6-6119453B67D8}" type="presParOf" srcId="{0276AB1A-7FB4-466F-8DBC-65AC2EFB1DA2}" destId="{72321B26-D5CE-4DEC-8998-3AF62DA93BE7}" srcOrd="0" destOrd="0" presId="urn:microsoft.com/office/officeart/2005/8/layout/vList2"/>
    <dgm:cxn modelId="{051F5E4E-8A6A-408A-8D8C-CA14BC473C1D}" type="presParOf" srcId="{0276AB1A-7FB4-466F-8DBC-65AC2EFB1DA2}" destId="{41410233-1AD2-44B7-B0B9-81046B405383}" srcOrd="1" destOrd="0" presId="urn:microsoft.com/office/officeart/2005/8/layout/vList2"/>
    <dgm:cxn modelId="{3F96D924-8564-4CC2-BBA6-C0C43568657D}" type="presParOf" srcId="{0276AB1A-7FB4-466F-8DBC-65AC2EFB1DA2}" destId="{F16A05D7-1C23-45E0-993F-AEE933BBCC3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40905-BE68-4F13-AC6B-CBF1048053B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2D32CD21-767F-474F-9255-B37C1A3AC00F}">
      <dgm:prSet/>
      <dgm:spPr/>
      <dgm:t>
        <a:bodyPr/>
        <a:lstStyle/>
        <a:p>
          <a:r>
            <a:rPr lang="ru-RU" b="1"/>
            <a:t>термины каждой языковой пары словаря доступны в двух направлениях перевода;</a:t>
          </a:r>
          <a:endParaRPr lang="en-US"/>
        </a:p>
      </dgm:t>
    </dgm:pt>
    <dgm:pt modelId="{38EF735C-3C55-4119-8D55-8C92032A1B2D}" type="parTrans" cxnId="{A833DB67-B02D-4D74-836D-7E41B89B588A}">
      <dgm:prSet/>
      <dgm:spPr/>
      <dgm:t>
        <a:bodyPr/>
        <a:lstStyle/>
        <a:p>
          <a:endParaRPr lang="en-US"/>
        </a:p>
      </dgm:t>
    </dgm:pt>
    <dgm:pt modelId="{732CAA86-8584-42C1-8781-758D2352B7AB}" type="sibTrans" cxnId="{A833DB67-B02D-4D74-836D-7E41B89B588A}">
      <dgm:prSet/>
      <dgm:spPr/>
      <dgm:t>
        <a:bodyPr/>
        <a:lstStyle/>
        <a:p>
          <a:endParaRPr lang="en-US"/>
        </a:p>
      </dgm:t>
    </dgm:pt>
    <dgm:pt modelId="{2197A7AF-3581-4C2D-B305-0383910F95C8}">
      <dgm:prSet/>
      <dgm:spPr/>
      <dgm:t>
        <a:bodyPr/>
        <a:lstStyle/>
        <a:p>
          <a:r>
            <a:rPr lang="ru-RU" b="1"/>
            <a:t>более 800 предметных областей (тематик);</a:t>
          </a:r>
          <a:endParaRPr lang="en-US"/>
        </a:p>
      </dgm:t>
    </dgm:pt>
    <dgm:pt modelId="{34C25637-9851-46C1-BF96-36111D37CF69}" type="parTrans" cxnId="{8D3506D5-5F25-490D-85F9-3088B8693C63}">
      <dgm:prSet/>
      <dgm:spPr/>
      <dgm:t>
        <a:bodyPr/>
        <a:lstStyle/>
        <a:p>
          <a:endParaRPr lang="en-US"/>
        </a:p>
      </dgm:t>
    </dgm:pt>
    <dgm:pt modelId="{A1471E80-19B3-45BD-A0BA-97144A8B50F6}" type="sibTrans" cxnId="{8D3506D5-5F25-490D-85F9-3088B8693C63}">
      <dgm:prSet/>
      <dgm:spPr/>
      <dgm:t>
        <a:bodyPr/>
        <a:lstStyle/>
        <a:p>
          <a:endParaRPr lang="en-US"/>
        </a:p>
      </dgm:t>
    </dgm:pt>
    <dgm:pt modelId="{17642A20-596B-47A5-B565-30F77F2B7592}">
      <dgm:prSet/>
      <dgm:spPr/>
      <dgm:t>
        <a:bodyPr/>
        <a:lstStyle/>
        <a:p>
          <a:r>
            <a:rPr lang="ru-RU" b="1"/>
            <a:t>возможность активного самостоятельного пополнения словаря пользователями;</a:t>
          </a:r>
          <a:endParaRPr lang="en-US"/>
        </a:p>
      </dgm:t>
    </dgm:pt>
    <dgm:pt modelId="{EFA124EE-39C4-4F96-8816-F07EE5DB86BD}" type="parTrans" cxnId="{5B426DDA-A145-4A5D-AEEF-BAB3778DA08E}">
      <dgm:prSet/>
      <dgm:spPr/>
      <dgm:t>
        <a:bodyPr/>
        <a:lstStyle/>
        <a:p>
          <a:endParaRPr lang="en-US"/>
        </a:p>
      </dgm:t>
    </dgm:pt>
    <dgm:pt modelId="{8B81AF84-0034-4BE9-8997-C3CFF3060837}" type="sibTrans" cxnId="{5B426DDA-A145-4A5D-AEEF-BAB3778DA08E}">
      <dgm:prSet/>
      <dgm:spPr/>
      <dgm:t>
        <a:bodyPr/>
        <a:lstStyle/>
        <a:p>
          <a:endParaRPr lang="en-US"/>
        </a:p>
      </dgm:t>
    </dgm:pt>
    <dgm:pt modelId="{5C2A410A-12C0-4E05-A97D-29A390C5C40B}">
      <dgm:prSet/>
      <dgm:spPr/>
      <dgm:t>
        <a:bodyPr/>
        <a:lstStyle/>
        <a:p>
          <a:r>
            <a:rPr lang="ru-RU" b="1"/>
            <a:t>алфавитный, морфологический, фразовый (по словосочетаниям) поиск</a:t>
          </a:r>
          <a:endParaRPr lang="en-US"/>
        </a:p>
      </dgm:t>
    </dgm:pt>
    <dgm:pt modelId="{2A8F6839-0076-4FA8-9D9B-BBA6CFE0488D}" type="parTrans" cxnId="{D19F65BE-4CB6-425A-95D3-0625F5B1A72F}">
      <dgm:prSet/>
      <dgm:spPr/>
      <dgm:t>
        <a:bodyPr/>
        <a:lstStyle/>
        <a:p>
          <a:endParaRPr lang="en-US"/>
        </a:p>
      </dgm:t>
    </dgm:pt>
    <dgm:pt modelId="{C190188A-5B4E-42D3-909E-134B34312A4A}" type="sibTrans" cxnId="{D19F65BE-4CB6-425A-95D3-0625F5B1A72F}">
      <dgm:prSet/>
      <dgm:spPr/>
      <dgm:t>
        <a:bodyPr/>
        <a:lstStyle/>
        <a:p>
          <a:endParaRPr lang="en-US"/>
        </a:p>
      </dgm:t>
    </dgm:pt>
    <dgm:pt modelId="{EEC22A90-539B-4595-96AF-39E0225B6B89}" type="pres">
      <dgm:prSet presAssocID="{09F40905-BE68-4F13-AC6B-CBF1048053B1}" presName="Name0" presStyleCnt="0">
        <dgm:presLayoutVars>
          <dgm:dir/>
          <dgm:resizeHandles val="exact"/>
        </dgm:presLayoutVars>
      </dgm:prSet>
      <dgm:spPr/>
    </dgm:pt>
    <dgm:pt modelId="{4AFACE88-7638-4182-8471-47870C3E9ECC}" type="pres">
      <dgm:prSet presAssocID="{2D32CD21-767F-474F-9255-B37C1A3AC00F}" presName="node" presStyleLbl="node1" presStyleIdx="0" presStyleCnt="4">
        <dgm:presLayoutVars>
          <dgm:bulletEnabled val="1"/>
        </dgm:presLayoutVars>
      </dgm:prSet>
      <dgm:spPr/>
    </dgm:pt>
    <dgm:pt modelId="{2E66884A-BB11-4EF1-924F-A4A3B9AFA4F2}" type="pres">
      <dgm:prSet presAssocID="{732CAA86-8584-42C1-8781-758D2352B7AB}" presName="sibTrans" presStyleLbl="sibTrans1D1" presStyleIdx="0" presStyleCnt="3"/>
      <dgm:spPr/>
    </dgm:pt>
    <dgm:pt modelId="{B7EF8D9D-D477-4E90-A6CD-435E5820F12F}" type="pres">
      <dgm:prSet presAssocID="{732CAA86-8584-42C1-8781-758D2352B7AB}" presName="connectorText" presStyleLbl="sibTrans1D1" presStyleIdx="0" presStyleCnt="3"/>
      <dgm:spPr/>
    </dgm:pt>
    <dgm:pt modelId="{3532D177-F828-4C87-AA12-52187F123712}" type="pres">
      <dgm:prSet presAssocID="{2197A7AF-3581-4C2D-B305-0383910F95C8}" presName="node" presStyleLbl="node1" presStyleIdx="1" presStyleCnt="4">
        <dgm:presLayoutVars>
          <dgm:bulletEnabled val="1"/>
        </dgm:presLayoutVars>
      </dgm:prSet>
      <dgm:spPr/>
    </dgm:pt>
    <dgm:pt modelId="{07F853AF-A32E-4BFB-B373-F11CCD5E6A05}" type="pres">
      <dgm:prSet presAssocID="{A1471E80-19B3-45BD-A0BA-97144A8B50F6}" presName="sibTrans" presStyleLbl="sibTrans1D1" presStyleIdx="1" presStyleCnt="3"/>
      <dgm:spPr/>
    </dgm:pt>
    <dgm:pt modelId="{182BF68E-9E4A-4378-8FF4-28822E1BE2F2}" type="pres">
      <dgm:prSet presAssocID="{A1471E80-19B3-45BD-A0BA-97144A8B50F6}" presName="connectorText" presStyleLbl="sibTrans1D1" presStyleIdx="1" presStyleCnt="3"/>
      <dgm:spPr/>
    </dgm:pt>
    <dgm:pt modelId="{FA2185D6-4BA9-4591-AD66-8624F0DDFF62}" type="pres">
      <dgm:prSet presAssocID="{17642A20-596B-47A5-B565-30F77F2B7592}" presName="node" presStyleLbl="node1" presStyleIdx="2" presStyleCnt="4">
        <dgm:presLayoutVars>
          <dgm:bulletEnabled val="1"/>
        </dgm:presLayoutVars>
      </dgm:prSet>
      <dgm:spPr/>
    </dgm:pt>
    <dgm:pt modelId="{95277E41-1A66-4D36-9AB0-E7B662B3DA05}" type="pres">
      <dgm:prSet presAssocID="{8B81AF84-0034-4BE9-8997-C3CFF3060837}" presName="sibTrans" presStyleLbl="sibTrans1D1" presStyleIdx="2" presStyleCnt="3"/>
      <dgm:spPr/>
    </dgm:pt>
    <dgm:pt modelId="{B3BE352F-A665-413B-9C23-6574EB60FB23}" type="pres">
      <dgm:prSet presAssocID="{8B81AF84-0034-4BE9-8997-C3CFF3060837}" presName="connectorText" presStyleLbl="sibTrans1D1" presStyleIdx="2" presStyleCnt="3"/>
      <dgm:spPr/>
    </dgm:pt>
    <dgm:pt modelId="{83D48656-E044-4CFA-96A1-0A6D425757E9}" type="pres">
      <dgm:prSet presAssocID="{5C2A410A-12C0-4E05-A97D-29A390C5C40B}" presName="node" presStyleLbl="node1" presStyleIdx="3" presStyleCnt="4">
        <dgm:presLayoutVars>
          <dgm:bulletEnabled val="1"/>
        </dgm:presLayoutVars>
      </dgm:prSet>
      <dgm:spPr/>
    </dgm:pt>
  </dgm:ptLst>
  <dgm:cxnLst>
    <dgm:cxn modelId="{D5F8F626-87D3-485B-8AEC-5CDE97891979}" type="presOf" srcId="{732CAA86-8584-42C1-8781-758D2352B7AB}" destId="{2E66884A-BB11-4EF1-924F-A4A3B9AFA4F2}" srcOrd="0" destOrd="0" presId="urn:microsoft.com/office/officeart/2016/7/layout/RepeatingBendingProcessNew"/>
    <dgm:cxn modelId="{A833DB67-B02D-4D74-836D-7E41B89B588A}" srcId="{09F40905-BE68-4F13-AC6B-CBF1048053B1}" destId="{2D32CD21-767F-474F-9255-B37C1A3AC00F}" srcOrd="0" destOrd="0" parTransId="{38EF735C-3C55-4119-8D55-8C92032A1B2D}" sibTransId="{732CAA86-8584-42C1-8781-758D2352B7AB}"/>
    <dgm:cxn modelId="{0D7BCF4C-6029-49C7-8E00-FF98BA701083}" type="presOf" srcId="{8B81AF84-0034-4BE9-8997-C3CFF3060837}" destId="{95277E41-1A66-4D36-9AB0-E7B662B3DA05}" srcOrd="0" destOrd="0" presId="urn:microsoft.com/office/officeart/2016/7/layout/RepeatingBendingProcessNew"/>
    <dgm:cxn modelId="{EAF29D71-3F61-40F6-9E38-40EBB1077774}" type="presOf" srcId="{2D32CD21-767F-474F-9255-B37C1A3AC00F}" destId="{4AFACE88-7638-4182-8471-47870C3E9ECC}" srcOrd="0" destOrd="0" presId="urn:microsoft.com/office/officeart/2016/7/layout/RepeatingBendingProcessNew"/>
    <dgm:cxn modelId="{4AAF4159-A8FF-4586-88AF-8A19FD174D6C}" type="presOf" srcId="{2197A7AF-3581-4C2D-B305-0383910F95C8}" destId="{3532D177-F828-4C87-AA12-52187F123712}" srcOrd="0" destOrd="0" presId="urn:microsoft.com/office/officeart/2016/7/layout/RepeatingBendingProcessNew"/>
    <dgm:cxn modelId="{74956F5A-0327-4951-B67F-3DA60D3E6B96}" type="presOf" srcId="{A1471E80-19B3-45BD-A0BA-97144A8B50F6}" destId="{07F853AF-A32E-4BFB-B373-F11CCD5E6A05}" srcOrd="0" destOrd="0" presId="urn:microsoft.com/office/officeart/2016/7/layout/RepeatingBendingProcessNew"/>
    <dgm:cxn modelId="{B5324F89-1026-4810-A39C-48DE2DFD3C76}" type="presOf" srcId="{09F40905-BE68-4F13-AC6B-CBF1048053B1}" destId="{EEC22A90-539B-4595-96AF-39E0225B6B89}" srcOrd="0" destOrd="0" presId="urn:microsoft.com/office/officeart/2016/7/layout/RepeatingBendingProcessNew"/>
    <dgm:cxn modelId="{15A7EA94-44F5-47B8-B6C2-B19255A98282}" type="presOf" srcId="{5C2A410A-12C0-4E05-A97D-29A390C5C40B}" destId="{83D48656-E044-4CFA-96A1-0A6D425757E9}" srcOrd="0" destOrd="0" presId="urn:microsoft.com/office/officeart/2016/7/layout/RepeatingBendingProcessNew"/>
    <dgm:cxn modelId="{80129BAC-2C15-4D18-8E10-7644FCB8C39B}" type="presOf" srcId="{17642A20-596B-47A5-B565-30F77F2B7592}" destId="{FA2185D6-4BA9-4591-AD66-8624F0DDFF62}" srcOrd="0" destOrd="0" presId="urn:microsoft.com/office/officeart/2016/7/layout/RepeatingBendingProcessNew"/>
    <dgm:cxn modelId="{D19F65BE-4CB6-425A-95D3-0625F5B1A72F}" srcId="{09F40905-BE68-4F13-AC6B-CBF1048053B1}" destId="{5C2A410A-12C0-4E05-A97D-29A390C5C40B}" srcOrd="3" destOrd="0" parTransId="{2A8F6839-0076-4FA8-9D9B-BBA6CFE0488D}" sibTransId="{C190188A-5B4E-42D3-909E-134B34312A4A}"/>
    <dgm:cxn modelId="{346A7AD3-8A16-42C6-8DDD-4D06F462C4F6}" type="presOf" srcId="{732CAA86-8584-42C1-8781-758D2352B7AB}" destId="{B7EF8D9D-D477-4E90-A6CD-435E5820F12F}" srcOrd="1" destOrd="0" presId="urn:microsoft.com/office/officeart/2016/7/layout/RepeatingBendingProcessNew"/>
    <dgm:cxn modelId="{8D3506D5-5F25-490D-85F9-3088B8693C63}" srcId="{09F40905-BE68-4F13-AC6B-CBF1048053B1}" destId="{2197A7AF-3581-4C2D-B305-0383910F95C8}" srcOrd="1" destOrd="0" parTransId="{34C25637-9851-46C1-BF96-36111D37CF69}" sibTransId="{A1471E80-19B3-45BD-A0BA-97144A8B50F6}"/>
    <dgm:cxn modelId="{5B426DDA-A145-4A5D-AEEF-BAB3778DA08E}" srcId="{09F40905-BE68-4F13-AC6B-CBF1048053B1}" destId="{17642A20-596B-47A5-B565-30F77F2B7592}" srcOrd="2" destOrd="0" parTransId="{EFA124EE-39C4-4F96-8816-F07EE5DB86BD}" sibTransId="{8B81AF84-0034-4BE9-8997-C3CFF3060837}"/>
    <dgm:cxn modelId="{9AF646F3-F4CC-4048-BB27-42FAA9D3248C}" type="presOf" srcId="{8B81AF84-0034-4BE9-8997-C3CFF3060837}" destId="{B3BE352F-A665-413B-9C23-6574EB60FB23}" srcOrd="1" destOrd="0" presId="urn:microsoft.com/office/officeart/2016/7/layout/RepeatingBendingProcessNew"/>
    <dgm:cxn modelId="{F6B702F8-5F63-4E46-B388-30C3C3DEF762}" type="presOf" srcId="{A1471E80-19B3-45BD-A0BA-97144A8B50F6}" destId="{182BF68E-9E4A-4378-8FF4-28822E1BE2F2}" srcOrd="1" destOrd="0" presId="urn:microsoft.com/office/officeart/2016/7/layout/RepeatingBendingProcessNew"/>
    <dgm:cxn modelId="{8BB4C3E8-D596-4E4B-BE9F-5B297F9860F3}" type="presParOf" srcId="{EEC22A90-539B-4595-96AF-39E0225B6B89}" destId="{4AFACE88-7638-4182-8471-47870C3E9ECC}" srcOrd="0" destOrd="0" presId="urn:microsoft.com/office/officeart/2016/7/layout/RepeatingBendingProcessNew"/>
    <dgm:cxn modelId="{97F4AD7D-B29B-4288-8655-AB27CCAB63EA}" type="presParOf" srcId="{EEC22A90-539B-4595-96AF-39E0225B6B89}" destId="{2E66884A-BB11-4EF1-924F-A4A3B9AFA4F2}" srcOrd="1" destOrd="0" presId="urn:microsoft.com/office/officeart/2016/7/layout/RepeatingBendingProcessNew"/>
    <dgm:cxn modelId="{DC76BF74-725C-48F1-BA7D-F7D36A48AB03}" type="presParOf" srcId="{2E66884A-BB11-4EF1-924F-A4A3B9AFA4F2}" destId="{B7EF8D9D-D477-4E90-A6CD-435E5820F12F}" srcOrd="0" destOrd="0" presId="urn:microsoft.com/office/officeart/2016/7/layout/RepeatingBendingProcessNew"/>
    <dgm:cxn modelId="{94B9E936-34B3-44D9-82FD-27D56BF0BC66}" type="presParOf" srcId="{EEC22A90-539B-4595-96AF-39E0225B6B89}" destId="{3532D177-F828-4C87-AA12-52187F123712}" srcOrd="2" destOrd="0" presId="urn:microsoft.com/office/officeart/2016/7/layout/RepeatingBendingProcessNew"/>
    <dgm:cxn modelId="{D4CEE639-77F8-4516-8086-EE2738EEB1AC}" type="presParOf" srcId="{EEC22A90-539B-4595-96AF-39E0225B6B89}" destId="{07F853AF-A32E-4BFB-B373-F11CCD5E6A05}" srcOrd="3" destOrd="0" presId="urn:microsoft.com/office/officeart/2016/7/layout/RepeatingBendingProcessNew"/>
    <dgm:cxn modelId="{E48D6E3E-EBC7-46E8-8845-7B8BE450A736}" type="presParOf" srcId="{07F853AF-A32E-4BFB-B373-F11CCD5E6A05}" destId="{182BF68E-9E4A-4378-8FF4-28822E1BE2F2}" srcOrd="0" destOrd="0" presId="urn:microsoft.com/office/officeart/2016/7/layout/RepeatingBendingProcessNew"/>
    <dgm:cxn modelId="{37B589C1-246B-4C0F-B207-B8C867462AA3}" type="presParOf" srcId="{EEC22A90-539B-4595-96AF-39E0225B6B89}" destId="{FA2185D6-4BA9-4591-AD66-8624F0DDFF62}" srcOrd="4" destOrd="0" presId="urn:microsoft.com/office/officeart/2016/7/layout/RepeatingBendingProcessNew"/>
    <dgm:cxn modelId="{8BF7EDB3-AE5E-4143-ACAD-C6EFDA28054F}" type="presParOf" srcId="{EEC22A90-539B-4595-96AF-39E0225B6B89}" destId="{95277E41-1A66-4D36-9AB0-E7B662B3DA05}" srcOrd="5" destOrd="0" presId="urn:microsoft.com/office/officeart/2016/7/layout/RepeatingBendingProcessNew"/>
    <dgm:cxn modelId="{A20D2714-91C9-446A-AE17-A2B1D2E152FE}" type="presParOf" srcId="{95277E41-1A66-4D36-9AB0-E7B662B3DA05}" destId="{B3BE352F-A665-413B-9C23-6574EB60FB23}" srcOrd="0" destOrd="0" presId="urn:microsoft.com/office/officeart/2016/7/layout/RepeatingBendingProcessNew"/>
    <dgm:cxn modelId="{0E38FEFB-3F59-4923-9862-FAC92AC33641}" type="presParOf" srcId="{EEC22A90-539B-4595-96AF-39E0225B6B89}" destId="{83D48656-E044-4CFA-96A1-0A6D425757E9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D52F9D-34C6-4047-82E8-A9EF1222C8AF}" type="doc">
      <dgm:prSet loTypeId="urn:microsoft.com/office/officeart/2005/8/layout/default" loCatId="Inbox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DA6AC425-E95E-4468-9553-F92FF2191C7A}">
      <dgm:prSet/>
      <dgm:spPr/>
      <dgm:t>
        <a:bodyPr/>
        <a:lstStyle/>
        <a:p>
          <a:r>
            <a:rPr lang="ru-RU"/>
            <a:t>Новости отрасли</a:t>
          </a:r>
          <a:endParaRPr lang="en-US"/>
        </a:p>
      </dgm:t>
    </dgm:pt>
    <dgm:pt modelId="{A95D9F2A-2BAF-4F15-9536-77FA8EB88F45}" type="parTrans" cxnId="{A7DAA571-6A74-4F87-8736-5007D87F3F1A}">
      <dgm:prSet/>
      <dgm:spPr/>
      <dgm:t>
        <a:bodyPr/>
        <a:lstStyle/>
        <a:p>
          <a:endParaRPr lang="en-US"/>
        </a:p>
      </dgm:t>
    </dgm:pt>
    <dgm:pt modelId="{393DD5ED-ECF2-4803-90E6-1983777FA1D6}" type="sibTrans" cxnId="{A7DAA571-6A74-4F87-8736-5007D87F3F1A}">
      <dgm:prSet/>
      <dgm:spPr/>
      <dgm:t>
        <a:bodyPr/>
        <a:lstStyle/>
        <a:p>
          <a:endParaRPr lang="en-US"/>
        </a:p>
      </dgm:t>
    </dgm:pt>
    <dgm:pt modelId="{E36A5CF6-CB84-46D4-8F87-876647F2776E}">
      <dgm:prSet/>
      <dgm:spPr/>
      <dgm:t>
        <a:bodyPr/>
        <a:lstStyle/>
        <a:p>
          <a:r>
            <a:rPr lang="ru-RU"/>
            <a:t>Энциклопедия переводчика</a:t>
          </a:r>
          <a:endParaRPr lang="en-US"/>
        </a:p>
      </dgm:t>
    </dgm:pt>
    <dgm:pt modelId="{B57652DD-B64B-4ECB-8345-111B3D3E018A}" type="parTrans" cxnId="{90C7B878-0116-4EBD-B3DD-DFA6596764E3}">
      <dgm:prSet/>
      <dgm:spPr/>
      <dgm:t>
        <a:bodyPr/>
        <a:lstStyle/>
        <a:p>
          <a:endParaRPr lang="en-US"/>
        </a:p>
      </dgm:t>
    </dgm:pt>
    <dgm:pt modelId="{41C9BA7E-5FBA-4AB2-B4AC-BB3295FBA664}" type="sibTrans" cxnId="{90C7B878-0116-4EBD-B3DD-DFA6596764E3}">
      <dgm:prSet/>
      <dgm:spPr/>
      <dgm:t>
        <a:bodyPr/>
        <a:lstStyle/>
        <a:p>
          <a:endParaRPr lang="en-US"/>
        </a:p>
      </dgm:t>
    </dgm:pt>
    <dgm:pt modelId="{747E5161-1776-4CF2-909B-4276EAD5E110}">
      <dgm:prSet/>
      <dgm:spPr/>
      <dgm:t>
        <a:bodyPr/>
        <a:lstStyle/>
        <a:p>
          <a:r>
            <a:rPr lang="ru-RU"/>
            <a:t>Блоги переводчиков</a:t>
          </a:r>
          <a:endParaRPr lang="en-US"/>
        </a:p>
      </dgm:t>
    </dgm:pt>
    <dgm:pt modelId="{B0A601AD-7847-4349-BEB9-ADF5131AA503}" type="parTrans" cxnId="{3EE0F304-DC35-4125-8827-3992FA7C3C49}">
      <dgm:prSet/>
      <dgm:spPr/>
      <dgm:t>
        <a:bodyPr/>
        <a:lstStyle/>
        <a:p>
          <a:endParaRPr lang="en-US"/>
        </a:p>
      </dgm:t>
    </dgm:pt>
    <dgm:pt modelId="{D9A870AB-16B4-4909-B0B7-20CE68F44BD0}" type="sibTrans" cxnId="{3EE0F304-DC35-4125-8827-3992FA7C3C49}">
      <dgm:prSet/>
      <dgm:spPr/>
      <dgm:t>
        <a:bodyPr/>
        <a:lstStyle/>
        <a:p>
          <a:endParaRPr lang="en-US"/>
        </a:p>
      </dgm:t>
    </dgm:pt>
    <dgm:pt modelId="{E07B8864-1F29-4284-A512-C0219867F3BB}">
      <dgm:prSet/>
      <dgm:spPr/>
      <dgm:t>
        <a:bodyPr/>
        <a:lstStyle/>
        <a:p>
          <a:r>
            <a:rPr lang="ru-RU"/>
            <a:t>Форум</a:t>
          </a:r>
          <a:endParaRPr lang="en-US"/>
        </a:p>
      </dgm:t>
    </dgm:pt>
    <dgm:pt modelId="{84A75903-783E-431C-859F-FCBCB4E35577}" type="parTrans" cxnId="{18B08662-E0C1-483A-ADA9-F892B8E907E3}">
      <dgm:prSet/>
      <dgm:spPr/>
      <dgm:t>
        <a:bodyPr/>
        <a:lstStyle/>
        <a:p>
          <a:endParaRPr lang="en-US"/>
        </a:p>
      </dgm:t>
    </dgm:pt>
    <dgm:pt modelId="{0DD3C9C3-DE35-4E5B-8A23-43453B8159DA}" type="sibTrans" cxnId="{18B08662-E0C1-483A-ADA9-F892B8E907E3}">
      <dgm:prSet/>
      <dgm:spPr/>
      <dgm:t>
        <a:bodyPr/>
        <a:lstStyle/>
        <a:p>
          <a:endParaRPr lang="en-US"/>
        </a:p>
      </dgm:t>
    </dgm:pt>
    <dgm:pt modelId="{027C8AF9-D940-46BD-AA91-9868DB926043}">
      <dgm:prSet/>
      <dgm:spPr/>
      <dgm:t>
        <a:bodyPr/>
        <a:lstStyle/>
        <a:p>
          <a:r>
            <a:rPr lang="ru-RU"/>
            <a:t>Работа</a:t>
          </a:r>
          <a:endParaRPr lang="en-US"/>
        </a:p>
      </dgm:t>
    </dgm:pt>
    <dgm:pt modelId="{81802D8F-E2B6-45F7-B11B-F7B780C952C5}" type="parTrans" cxnId="{DB45EB45-F70C-4344-AA13-F6080638ED2E}">
      <dgm:prSet/>
      <dgm:spPr/>
      <dgm:t>
        <a:bodyPr/>
        <a:lstStyle/>
        <a:p>
          <a:endParaRPr lang="en-US"/>
        </a:p>
      </dgm:t>
    </dgm:pt>
    <dgm:pt modelId="{C0BA8EED-ED48-4D18-9B1A-407850DE78F2}" type="sibTrans" cxnId="{DB45EB45-F70C-4344-AA13-F6080638ED2E}">
      <dgm:prSet/>
      <dgm:spPr/>
      <dgm:t>
        <a:bodyPr/>
        <a:lstStyle/>
        <a:p>
          <a:endParaRPr lang="en-US"/>
        </a:p>
      </dgm:t>
    </dgm:pt>
    <dgm:pt modelId="{CE449FC2-010A-46B4-AD39-3E6CC89FFA68}">
      <dgm:prSet/>
      <dgm:spPr/>
      <dgm:t>
        <a:bodyPr/>
        <a:lstStyle/>
        <a:p>
          <a:r>
            <a:rPr lang="ru-RU"/>
            <a:t>Читальня</a:t>
          </a:r>
          <a:endParaRPr lang="en-US"/>
        </a:p>
      </dgm:t>
    </dgm:pt>
    <dgm:pt modelId="{A32A72D2-0F75-4B89-9AF1-8484528F7A86}" type="parTrans" cxnId="{830F91B3-685E-40AF-9F4F-12D30A1BCE5E}">
      <dgm:prSet/>
      <dgm:spPr/>
      <dgm:t>
        <a:bodyPr/>
        <a:lstStyle/>
        <a:p>
          <a:endParaRPr lang="en-US"/>
        </a:p>
      </dgm:t>
    </dgm:pt>
    <dgm:pt modelId="{422A73DE-91BA-43E7-919A-2610DEF4BBEE}" type="sibTrans" cxnId="{830F91B3-685E-40AF-9F4F-12D30A1BCE5E}">
      <dgm:prSet/>
      <dgm:spPr/>
      <dgm:t>
        <a:bodyPr/>
        <a:lstStyle/>
        <a:p>
          <a:endParaRPr lang="en-US"/>
        </a:p>
      </dgm:t>
    </dgm:pt>
    <dgm:pt modelId="{B9C8DAF3-BA4B-4ED3-B44A-83BDBAE25A4D}" type="pres">
      <dgm:prSet presAssocID="{4CD52F9D-34C6-4047-82E8-A9EF1222C8AF}" presName="diagram" presStyleCnt="0">
        <dgm:presLayoutVars>
          <dgm:dir/>
          <dgm:resizeHandles val="exact"/>
        </dgm:presLayoutVars>
      </dgm:prSet>
      <dgm:spPr/>
    </dgm:pt>
    <dgm:pt modelId="{3A4A3280-AFF4-458B-BB44-8AD3A947B7FF}" type="pres">
      <dgm:prSet presAssocID="{DA6AC425-E95E-4468-9553-F92FF2191C7A}" presName="node" presStyleLbl="node1" presStyleIdx="0" presStyleCnt="6">
        <dgm:presLayoutVars>
          <dgm:bulletEnabled val="1"/>
        </dgm:presLayoutVars>
      </dgm:prSet>
      <dgm:spPr/>
    </dgm:pt>
    <dgm:pt modelId="{AAA61A82-CFEE-4D4E-9011-B79AC9003476}" type="pres">
      <dgm:prSet presAssocID="{393DD5ED-ECF2-4803-90E6-1983777FA1D6}" presName="sibTrans" presStyleCnt="0"/>
      <dgm:spPr/>
    </dgm:pt>
    <dgm:pt modelId="{8E435694-A228-442F-9573-5DB4101C95DC}" type="pres">
      <dgm:prSet presAssocID="{E36A5CF6-CB84-46D4-8F87-876647F2776E}" presName="node" presStyleLbl="node1" presStyleIdx="1" presStyleCnt="6">
        <dgm:presLayoutVars>
          <dgm:bulletEnabled val="1"/>
        </dgm:presLayoutVars>
      </dgm:prSet>
      <dgm:spPr/>
    </dgm:pt>
    <dgm:pt modelId="{7E7D4DF8-555A-4B88-92EE-D5096D8C2A67}" type="pres">
      <dgm:prSet presAssocID="{41C9BA7E-5FBA-4AB2-B4AC-BB3295FBA664}" presName="sibTrans" presStyleCnt="0"/>
      <dgm:spPr/>
    </dgm:pt>
    <dgm:pt modelId="{167E206A-A096-46CE-B032-8A3FFA812CA6}" type="pres">
      <dgm:prSet presAssocID="{747E5161-1776-4CF2-909B-4276EAD5E110}" presName="node" presStyleLbl="node1" presStyleIdx="2" presStyleCnt="6">
        <dgm:presLayoutVars>
          <dgm:bulletEnabled val="1"/>
        </dgm:presLayoutVars>
      </dgm:prSet>
      <dgm:spPr/>
    </dgm:pt>
    <dgm:pt modelId="{106A6C24-8CD5-4873-92E1-84D1BA13C5C9}" type="pres">
      <dgm:prSet presAssocID="{D9A870AB-16B4-4909-B0B7-20CE68F44BD0}" presName="sibTrans" presStyleCnt="0"/>
      <dgm:spPr/>
    </dgm:pt>
    <dgm:pt modelId="{CC2D85E8-8288-4FE3-A62A-67AFFB8090E0}" type="pres">
      <dgm:prSet presAssocID="{E07B8864-1F29-4284-A512-C0219867F3BB}" presName="node" presStyleLbl="node1" presStyleIdx="3" presStyleCnt="6">
        <dgm:presLayoutVars>
          <dgm:bulletEnabled val="1"/>
        </dgm:presLayoutVars>
      </dgm:prSet>
      <dgm:spPr/>
    </dgm:pt>
    <dgm:pt modelId="{449F6581-AE76-4E75-A2A4-D63E1B5D20C1}" type="pres">
      <dgm:prSet presAssocID="{0DD3C9C3-DE35-4E5B-8A23-43453B8159DA}" presName="sibTrans" presStyleCnt="0"/>
      <dgm:spPr/>
    </dgm:pt>
    <dgm:pt modelId="{502AADE9-B190-4D80-AFF6-EDF0493363FC}" type="pres">
      <dgm:prSet presAssocID="{027C8AF9-D940-46BD-AA91-9868DB926043}" presName="node" presStyleLbl="node1" presStyleIdx="4" presStyleCnt="6">
        <dgm:presLayoutVars>
          <dgm:bulletEnabled val="1"/>
        </dgm:presLayoutVars>
      </dgm:prSet>
      <dgm:spPr/>
    </dgm:pt>
    <dgm:pt modelId="{579C37DC-3E5A-4F4A-B4FB-91AE54DC0B5E}" type="pres">
      <dgm:prSet presAssocID="{C0BA8EED-ED48-4D18-9B1A-407850DE78F2}" presName="sibTrans" presStyleCnt="0"/>
      <dgm:spPr/>
    </dgm:pt>
    <dgm:pt modelId="{2D93F2FD-FD6F-4BC9-9A64-353EEF8C2C25}" type="pres">
      <dgm:prSet presAssocID="{CE449FC2-010A-46B4-AD39-3E6CC89FFA68}" presName="node" presStyleLbl="node1" presStyleIdx="5" presStyleCnt="6">
        <dgm:presLayoutVars>
          <dgm:bulletEnabled val="1"/>
        </dgm:presLayoutVars>
      </dgm:prSet>
      <dgm:spPr/>
    </dgm:pt>
  </dgm:ptLst>
  <dgm:cxnLst>
    <dgm:cxn modelId="{3EE0F304-DC35-4125-8827-3992FA7C3C49}" srcId="{4CD52F9D-34C6-4047-82E8-A9EF1222C8AF}" destId="{747E5161-1776-4CF2-909B-4276EAD5E110}" srcOrd="2" destOrd="0" parTransId="{B0A601AD-7847-4349-BEB9-ADF5131AA503}" sibTransId="{D9A870AB-16B4-4909-B0B7-20CE68F44BD0}"/>
    <dgm:cxn modelId="{CBA9AE0A-A701-4F46-991D-9026452E042A}" type="presOf" srcId="{DA6AC425-E95E-4468-9553-F92FF2191C7A}" destId="{3A4A3280-AFF4-458B-BB44-8AD3A947B7FF}" srcOrd="0" destOrd="0" presId="urn:microsoft.com/office/officeart/2005/8/layout/default"/>
    <dgm:cxn modelId="{CA5D7A22-7B4B-454C-98B6-CEAC2797AB23}" type="presOf" srcId="{E07B8864-1F29-4284-A512-C0219867F3BB}" destId="{CC2D85E8-8288-4FE3-A62A-67AFFB8090E0}" srcOrd="0" destOrd="0" presId="urn:microsoft.com/office/officeart/2005/8/layout/default"/>
    <dgm:cxn modelId="{5359F92C-DEAA-41FF-B956-83FFD8AE6CFB}" type="presOf" srcId="{CE449FC2-010A-46B4-AD39-3E6CC89FFA68}" destId="{2D93F2FD-FD6F-4BC9-9A64-353EEF8C2C25}" srcOrd="0" destOrd="0" presId="urn:microsoft.com/office/officeart/2005/8/layout/default"/>
    <dgm:cxn modelId="{18B08662-E0C1-483A-ADA9-F892B8E907E3}" srcId="{4CD52F9D-34C6-4047-82E8-A9EF1222C8AF}" destId="{E07B8864-1F29-4284-A512-C0219867F3BB}" srcOrd="3" destOrd="0" parTransId="{84A75903-783E-431C-859F-FCBCB4E35577}" sibTransId="{0DD3C9C3-DE35-4E5B-8A23-43453B8159DA}"/>
    <dgm:cxn modelId="{DB45EB45-F70C-4344-AA13-F6080638ED2E}" srcId="{4CD52F9D-34C6-4047-82E8-A9EF1222C8AF}" destId="{027C8AF9-D940-46BD-AA91-9868DB926043}" srcOrd="4" destOrd="0" parTransId="{81802D8F-E2B6-45F7-B11B-F7B780C952C5}" sibTransId="{C0BA8EED-ED48-4D18-9B1A-407850DE78F2}"/>
    <dgm:cxn modelId="{AC40E44C-3E85-4882-B689-2EABA9DFC740}" type="presOf" srcId="{4CD52F9D-34C6-4047-82E8-A9EF1222C8AF}" destId="{B9C8DAF3-BA4B-4ED3-B44A-83BDBAE25A4D}" srcOrd="0" destOrd="0" presId="urn:microsoft.com/office/officeart/2005/8/layout/default"/>
    <dgm:cxn modelId="{A7DAA571-6A74-4F87-8736-5007D87F3F1A}" srcId="{4CD52F9D-34C6-4047-82E8-A9EF1222C8AF}" destId="{DA6AC425-E95E-4468-9553-F92FF2191C7A}" srcOrd="0" destOrd="0" parTransId="{A95D9F2A-2BAF-4F15-9536-77FA8EB88F45}" sibTransId="{393DD5ED-ECF2-4803-90E6-1983777FA1D6}"/>
    <dgm:cxn modelId="{90C7B878-0116-4EBD-B3DD-DFA6596764E3}" srcId="{4CD52F9D-34C6-4047-82E8-A9EF1222C8AF}" destId="{E36A5CF6-CB84-46D4-8F87-876647F2776E}" srcOrd="1" destOrd="0" parTransId="{B57652DD-B64B-4ECB-8345-111B3D3E018A}" sibTransId="{41C9BA7E-5FBA-4AB2-B4AC-BB3295FBA664}"/>
    <dgm:cxn modelId="{6A0D9A8B-C29F-4621-ABE2-7380162C79A5}" type="presOf" srcId="{747E5161-1776-4CF2-909B-4276EAD5E110}" destId="{167E206A-A096-46CE-B032-8A3FFA812CA6}" srcOrd="0" destOrd="0" presId="urn:microsoft.com/office/officeart/2005/8/layout/default"/>
    <dgm:cxn modelId="{0EF9F594-87BA-4FDA-9810-0AF5BF900459}" type="presOf" srcId="{E36A5CF6-CB84-46D4-8F87-876647F2776E}" destId="{8E435694-A228-442F-9573-5DB4101C95DC}" srcOrd="0" destOrd="0" presId="urn:microsoft.com/office/officeart/2005/8/layout/default"/>
    <dgm:cxn modelId="{830F91B3-685E-40AF-9F4F-12D30A1BCE5E}" srcId="{4CD52F9D-34C6-4047-82E8-A9EF1222C8AF}" destId="{CE449FC2-010A-46B4-AD39-3E6CC89FFA68}" srcOrd="5" destOrd="0" parTransId="{A32A72D2-0F75-4B89-9AF1-8484528F7A86}" sibTransId="{422A73DE-91BA-43E7-919A-2610DEF4BBEE}"/>
    <dgm:cxn modelId="{4BE7D3C3-3202-4225-B4BE-8EA1F63EBBBE}" type="presOf" srcId="{027C8AF9-D940-46BD-AA91-9868DB926043}" destId="{502AADE9-B190-4D80-AFF6-EDF0493363FC}" srcOrd="0" destOrd="0" presId="urn:microsoft.com/office/officeart/2005/8/layout/default"/>
    <dgm:cxn modelId="{C5D4112B-01AD-472D-9142-095E5478DAA6}" type="presParOf" srcId="{B9C8DAF3-BA4B-4ED3-B44A-83BDBAE25A4D}" destId="{3A4A3280-AFF4-458B-BB44-8AD3A947B7FF}" srcOrd="0" destOrd="0" presId="urn:microsoft.com/office/officeart/2005/8/layout/default"/>
    <dgm:cxn modelId="{EE16DDE6-35B6-483D-875A-DBA0A97A3DF3}" type="presParOf" srcId="{B9C8DAF3-BA4B-4ED3-B44A-83BDBAE25A4D}" destId="{AAA61A82-CFEE-4D4E-9011-B79AC9003476}" srcOrd="1" destOrd="0" presId="urn:microsoft.com/office/officeart/2005/8/layout/default"/>
    <dgm:cxn modelId="{4E90D607-6391-4805-85C2-ADDC90CB0213}" type="presParOf" srcId="{B9C8DAF3-BA4B-4ED3-B44A-83BDBAE25A4D}" destId="{8E435694-A228-442F-9573-5DB4101C95DC}" srcOrd="2" destOrd="0" presId="urn:microsoft.com/office/officeart/2005/8/layout/default"/>
    <dgm:cxn modelId="{C93D8361-2224-4CB9-B0F6-E851C44BD636}" type="presParOf" srcId="{B9C8DAF3-BA4B-4ED3-B44A-83BDBAE25A4D}" destId="{7E7D4DF8-555A-4B88-92EE-D5096D8C2A67}" srcOrd="3" destOrd="0" presId="urn:microsoft.com/office/officeart/2005/8/layout/default"/>
    <dgm:cxn modelId="{590F51A6-F042-43A4-8517-BC07A6433B16}" type="presParOf" srcId="{B9C8DAF3-BA4B-4ED3-B44A-83BDBAE25A4D}" destId="{167E206A-A096-46CE-B032-8A3FFA812CA6}" srcOrd="4" destOrd="0" presId="urn:microsoft.com/office/officeart/2005/8/layout/default"/>
    <dgm:cxn modelId="{7B9A6BBB-9522-4AAC-80C9-B26DA64A4BF3}" type="presParOf" srcId="{B9C8DAF3-BA4B-4ED3-B44A-83BDBAE25A4D}" destId="{106A6C24-8CD5-4873-92E1-84D1BA13C5C9}" srcOrd="5" destOrd="0" presId="urn:microsoft.com/office/officeart/2005/8/layout/default"/>
    <dgm:cxn modelId="{B7AA370C-7F57-47F8-A6F2-336BE3A184C1}" type="presParOf" srcId="{B9C8DAF3-BA4B-4ED3-B44A-83BDBAE25A4D}" destId="{CC2D85E8-8288-4FE3-A62A-67AFFB8090E0}" srcOrd="6" destOrd="0" presId="urn:microsoft.com/office/officeart/2005/8/layout/default"/>
    <dgm:cxn modelId="{0F5895AF-74CD-458D-9D4F-E8A4DA83D549}" type="presParOf" srcId="{B9C8DAF3-BA4B-4ED3-B44A-83BDBAE25A4D}" destId="{449F6581-AE76-4E75-A2A4-D63E1B5D20C1}" srcOrd="7" destOrd="0" presId="urn:microsoft.com/office/officeart/2005/8/layout/default"/>
    <dgm:cxn modelId="{543A0FDA-2328-49E1-819A-9F1B5066D846}" type="presParOf" srcId="{B9C8DAF3-BA4B-4ED3-B44A-83BDBAE25A4D}" destId="{502AADE9-B190-4D80-AFF6-EDF0493363FC}" srcOrd="8" destOrd="0" presId="urn:microsoft.com/office/officeart/2005/8/layout/default"/>
    <dgm:cxn modelId="{2BC16B5A-EFB2-47D4-841E-E401CE5C0607}" type="presParOf" srcId="{B9C8DAF3-BA4B-4ED3-B44A-83BDBAE25A4D}" destId="{579C37DC-3E5A-4F4A-B4FB-91AE54DC0B5E}" srcOrd="9" destOrd="0" presId="urn:microsoft.com/office/officeart/2005/8/layout/default"/>
    <dgm:cxn modelId="{4D00703C-7CA7-4BD7-BAF5-8AF1988C9B80}" type="presParOf" srcId="{B9C8DAF3-BA4B-4ED3-B44A-83BDBAE25A4D}" destId="{2D93F2FD-FD6F-4BC9-9A64-353EEF8C2C2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C2A012-F594-45B8-87E4-D561BD9ED012}" type="doc">
      <dgm:prSet loTypeId="urn:microsoft.com/office/officeart/2005/8/layout/vList2" loCatId="Inbox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481E537B-37E7-476F-BF79-9B575B5702DB}">
      <dgm:prSet/>
      <dgm:spPr/>
      <dgm:t>
        <a:bodyPr/>
        <a:lstStyle/>
        <a:p>
          <a:r>
            <a:rPr lang="en-US"/>
            <a:t>YouTube</a:t>
          </a:r>
        </a:p>
      </dgm:t>
    </dgm:pt>
    <dgm:pt modelId="{E732190A-F29E-4992-832B-3A121F126088}" type="parTrans" cxnId="{614F8CD5-9F77-4C85-AF60-1BB0D006FF3E}">
      <dgm:prSet/>
      <dgm:spPr/>
      <dgm:t>
        <a:bodyPr/>
        <a:lstStyle/>
        <a:p>
          <a:endParaRPr lang="en-US"/>
        </a:p>
      </dgm:t>
    </dgm:pt>
    <dgm:pt modelId="{1612FDD5-C0A6-438E-8CEC-E4E189F99BEF}" type="sibTrans" cxnId="{614F8CD5-9F77-4C85-AF60-1BB0D006FF3E}">
      <dgm:prSet/>
      <dgm:spPr/>
      <dgm:t>
        <a:bodyPr/>
        <a:lstStyle/>
        <a:p>
          <a:endParaRPr lang="en-US"/>
        </a:p>
      </dgm:t>
    </dgm:pt>
    <dgm:pt modelId="{43DADECD-DDD0-40E8-A88E-FD1B5C10714F}">
      <dgm:prSet/>
      <dgm:spPr/>
      <dgm:t>
        <a:bodyPr/>
        <a:lstStyle/>
        <a:p>
          <a:r>
            <a:rPr lang="en-US"/>
            <a:t>VOICE OF AMERICA</a:t>
          </a:r>
        </a:p>
      </dgm:t>
    </dgm:pt>
    <dgm:pt modelId="{C3C957B6-F02A-402B-89C8-288DD8EF821A}" type="parTrans" cxnId="{C7BE1146-3B7C-4A16-8E4F-9FC3E57421D3}">
      <dgm:prSet/>
      <dgm:spPr/>
      <dgm:t>
        <a:bodyPr/>
        <a:lstStyle/>
        <a:p>
          <a:endParaRPr lang="en-US"/>
        </a:p>
      </dgm:t>
    </dgm:pt>
    <dgm:pt modelId="{4402263E-ACD0-4A9A-A666-2D7500A719D2}" type="sibTrans" cxnId="{C7BE1146-3B7C-4A16-8E4F-9FC3E57421D3}">
      <dgm:prSet/>
      <dgm:spPr/>
      <dgm:t>
        <a:bodyPr/>
        <a:lstStyle/>
        <a:p>
          <a:endParaRPr lang="en-US"/>
        </a:p>
      </dgm:t>
    </dgm:pt>
    <dgm:pt modelId="{59DDC853-D423-4CEB-99EA-3A5FFE01E14C}">
      <dgm:prSet/>
      <dgm:spPr/>
      <dgm:t>
        <a:bodyPr/>
        <a:lstStyle/>
        <a:p>
          <a:r>
            <a:rPr lang="en-US"/>
            <a:t>DEUTSCHE WELLE</a:t>
          </a:r>
        </a:p>
      </dgm:t>
    </dgm:pt>
    <dgm:pt modelId="{90AA87AB-9D76-47B9-A0F9-F080600A8911}" type="parTrans" cxnId="{6276861E-6C93-44AD-835D-0CA7326B69D1}">
      <dgm:prSet/>
      <dgm:spPr/>
      <dgm:t>
        <a:bodyPr/>
        <a:lstStyle/>
        <a:p>
          <a:endParaRPr lang="en-US"/>
        </a:p>
      </dgm:t>
    </dgm:pt>
    <dgm:pt modelId="{B061CDD3-8C98-4E1A-8ECC-E2906FEA49F7}" type="sibTrans" cxnId="{6276861E-6C93-44AD-835D-0CA7326B69D1}">
      <dgm:prSet/>
      <dgm:spPr/>
      <dgm:t>
        <a:bodyPr/>
        <a:lstStyle/>
        <a:p>
          <a:endParaRPr lang="en-US"/>
        </a:p>
      </dgm:t>
    </dgm:pt>
    <dgm:pt modelId="{B705F142-9620-42F8-89CA-4E64ABC7FD74}">
      <dgm:prSet/>
      <dgm:spPr/>
      <dgm:t>
        <a:bodyPr/>
        <a:lstStyle/>
        <a:p>
          <a:r>
            <a:rPr lang="en-US"/>
            <a:t>MONKEYSEE</a:t>
          </a:r>
        </a:p>
      </dgm:t>
    </dgm:pt>
    <dgm:pt modelId="{920031CC-6844-4DC5-AE01-7B991366560D}" type="parTrans" cxnId="{E789F25D-6FB3-452A-9BFC-D50916F10062}">
      <dgm:prSet/>
      <dgm:spPr/>
      <dgm:t>
        <a:bodyPr/>
        <a:lstStyle/>
        <a:p>
          <a:endParaRPr lang="en-US"/>
        </a:p>
      </dgm:t>
    </dgm:pt>
    <dgm:pt modelId="{D6103ECB-68DC-43E8-B69C-38D8576E28BF}" type="sibTrans" cxnId="{E789F25D-6FB3-452A-9BFC-D50916F10062}">
      <dgm:prSet/>
      <dgm:spPr/>
      <dgm:t>
        <a:bodyPr/>
        <a:lstStyle/>
        <a:p>
          <a:endParaRPr lang="en-US"/>
        </a:p>
      </dgm:t>
    </dgm:pt>
    <dgm:pt modelId="{52B93802-8B1F-44EA-A628-9C7AD7FF14A1}" type="pres">
      <dgm:prSet presAssocID="{89C2A012-F594-45B8-87E4-D561BD9ED012}" presName="linear" presStyleCnt="0">
        <dgm:presLayoutVars>
          <dgm:animLvl val="lvl"/>
          <dgm:resizeHandles val="exact"/>
        </dgm:presLayoutVars>
      </dgm:prSet>
      <dgm:spPr/>
    </dgm:pt>
    <dgm:pt modelId="{F086CF93-1A9B-4B84-AAC6-C05B5D6900D0}" type="pres">
      <dgm:prSet presAssocID="{481E537B-37E7-476F-BF79-9B575B5702D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DBF28F7-8BCA-4DA4-997C-0B7000F95FC2}" type="pres">
      <dgm:prSet presAssocID="{1612FDD5-C0A6-438E-8CEC-E4E189F99BEF}" presName="spacer" presStyleCnt="0"/>
      <dgm:spPr/>
    </dgm:pt>
    <dgm:pt modelId="{718E5DD1-0A26-4236-9F5D-0D35A531BEB4}" type="pres">
      <dgm:prSet presAssocID="{43DADECD-DDD0-40E8-A88E-FD1B5C10714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8BA096C-C832-465A-99A3-C3557C881498}" type="pres">
      <dgm:prSet presAssocID="{4402263E-ACD0-4A9A-A666-2D7500A719D2}" presName="spacer" presStyleCnt="0"/>
      <dgm:spPr/>
    </dgm:pt>
    <dgm:pt modelId="{74D644B8-B00A-437F-BDDF-DEE0DF09EC46}" type="pres">
      <dgm:prSet presAssocID="{59DDC853-D423-4CEB-99EA-3A5FFE01E14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D17AD83-0DE3-4856-9B84-621E304CE39C}" type="pres">
      <dgm:prSet presAssocID="{B061CDD3-8C98-4E1A-8ECC-E2906FEA49F7}" presName="spacer" presStyleCnt="0"/>
      <dgm:spPr/>
    </dgm:pt>
    <dgm:pt modelId="{2511C45B-7C2C-4982-827C-41BF9404DD67}" type="pres">
      <dgm:prSet presAssocID="{B705F142-9620-42F8-89CA-4E64ABC7FD7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276861E-6C93-44AD-835D-0CA7326B69D1}" srcId="{89C2A012-F594-45B8-87E4-D561BD9ED012}" destId="{59DDC853-D423-4CEB-99EA-3A5FFE01E14C}" srcOrd="2" destOrd="0" parTransId="{90AA87AB-9D76-47B9-A0F9-F080600A8911}" sibTransId="{B061CDD3-8C98-4E1A-8ECC-E2906FEA49F7}"/>
    <dgm:cxn modelId="{E789F25D-6FB3-452A-9BFC-D50916F10062}" srcId="{89C2A012-F594-45B8-87E4-D561BD9ED012}" destId="{B705F142-9620-42F8-89CA-4E64ABC7FD74}" srcOrd="3" destOrd="0" parTransId="{920031CC-6844-4DC5-AE01-7B991366560D}" sibTransId="{D6103ECB-68DC-43E8-B69C-38D8576E28BF}"/>
    <dgm:cxn modelId="{E2F50745-609F-48CD-A87D-0210F22E7DAB}" type="presOf" srcId="{481E537B-37E7-476F-BF79-9B575B5702DB}" destId="{F086CF93-1A9B-4B84-AAC6-C05B5D6900D0}" srcOrd="0" destOrd="0" presId="urn:microsoft.com/office/officeart/2005/8/layout/vList2"/>
    <dgm:cxn modelId="{3A53F945-6CCA-41B6-8320-10F4745322D9}" type="presOf" srcId="{B705F142-9620-42F8-89CA-4E64ABC7FD74}" destId="{2511C45B-7C2C-4982-827C-41BF9404DD67}" srcOrd="0" destOrd="0" presId="urn:microsoft.com/office/officeart/2005/8/layout/vList2"/>
    <dgm:cxn modelId="{C7BE1146-3B7C-4A16-8E4F-9FC3E57421D3}" srcId="{89C2A012-F594-45B8-87E4-D561BD9ED012}" destId="{43DADECD-DDD0-40E8-A88E-FD1B5C10714F}" srcOrd="1" destOrd="0" parTransId="{C3C957B6-F02A-402B-89C8-288DD8EF821A}" sibTransId="{4402263E-ACD0-4A9A-A666-2D7500A719D2}"/>
    <dgm:cxn modelId="{A4FD5146-3BD1-4D7E-9784-9D12A5DC2526}" type="presOf" srcId="{43DADECD-DDD0-40E8-A88E-FD1B5C10714F}" destId="{718E5DD1-0A26-4236-9F5D-0D35A531BEB4}" srcOrd="0" destOrd="0" presId="urn:microsoft.com/office/officeart/2005/8/layout/vList2"/>
    <dgm:cxn modelId="{9C70F19E-19C2-49CE-B7E3-1A0F238C4075}" type="presOf" srcId="{59DDC853-D423-4CEB-99EA-3A5FFE01E14C}" destId="{74D644B8-B00A-437F-BDDF-DEE0DF09EC46}" srcOrd="0" destOrd="0" presId="urn:microsoft.com/office/officeart/2005/8/layout/vList2"/>
    <dgm:cxn modelId="{614F8CD5-9F77-4C85-AF60-1BB0D006FF3E}" srcId="{89C2A012-F594-45B8-87E4-D561BD9ED012}" destId="{481E537B-37E7-476F-BF79-9B575B5702DB}" srcOrd="0" destOrd="0" parTransId="{E732190A-F29E-4992-832B-3A121F126088}" sibTransId="{1612FDD5-C0A6-438E-8CEC-E4E189F99BEF}"/>
    <dgm:cxn modelId="{74FF21E3-59E4-4345-A501-0EF1A1BB2129}" type="presOf" srcId="{89C2A012-F594-45B8-87E4-D561BD9ED012}" destId="{52B93802-8B1F-44EA-A628-9C7AD7FF14A1}" srcOrd="0" destOrd="0" presId="urn:microsoft.com/office/officeart/2005/8/layout/vList2"/>
    <dgm:cxn modelId="{6C6D3460-29E4-4812-9294-81CC87CEDE87}" type="presParOf" srcId="{52B93802-8B1F-44EA-A628-9C7AD7FF14A1}" destId="{F086CF93-1A9B-4B84-AAC6-C05B5D6900D0}" srcOrd="0" destOrd="0" presId="urn:microsoft.com/office/officeart/2005/8/layout/vList2"/>
    <dgm:cxn modelId="{4FE44027-0A1B-4AA2-AFCD-D30B56F54232}" type="presParOf" srcId="{52B93802-8B1F-44EA-A628-9C7AD7FF14A1}" destId="{FDBF28F7-8BCA-4DA4-997C-0B7000F95FC2}" srcOrd="1" destOrd="0" presId="urn:microsoft.com/office/officeart/2005/8/layout/vList2"/>
    <dgm:cxn modelId="{D701A469-70D1-47BC-9057-23C992262D60}" type="presParOf" srcId="{52B93802-8B1F-44EA-A628-9C7AD7FF14A1}" destId="{718E5DD1-0A26-4236-9F5D-0D35A531BEB4}" srcOrd="2" destOrd="0" presId="urn:microsoft.com/office/officeart/2005/8/layout/vList2"/>
    <dgm:cxn modelId="{98FEE0F1-E71B-4FCD-B018-74D778D3917F}" type="presParOf" srcId="{52B93802-8B1F-44EA-A628-9C7AD7FF14A1}" destId="{08BA096C-C832-465A-99A3-C3557C881498}" srcOrd="3" destOrd="0" presId="urn:microsoft.com/office/officeart/2005/8/layout/vList2"/>
    <dgm:cxn modelId="{0E00934A-48AC-4120-83B6-D257527FC970}" type="presParOf" srcId="{52B93802-8B1F-44EA-A628-9C7AD7FF14A1}" destId="{74D644B8-B00A-437F-BDDF-DEE0DF09EC46}" srcOrd="4" destOrd="0" presId="urn:microsoft.com/office/officeart/2005/8/layout/vList2"/>
    <dgm:cxn modelId="{584DC4E7-117E-4E04-862D-436C64695EDC}" type="presParOf" srcId="{52B93802-8B1F-44EA-A628-9C7AD7FF14A1}" destId="{8D17AD83-0DE3-4856-9B84-621E304CE39C}" srcOrd="5" destOrd="0" presId="urn:microsoft.com/office/officeart/2005/8/layout/vList2"/>
    <dgm:cxn modelId="{F4AAF8D3-2C19-4787-8696-B9426FC51863}" type="presParOf" srcId="{52B93802-8B1F-44EA-A628-9C7AD7FF14A1}" destId="{2511C45B-7C2C-4982-827C-41BF9404DD6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F6CA3-DFE9-4C1B-8232-1C0A60E0B85E}">
      <dsp:nvSpPr>
        <dsp:cNvPr id="0" name=""/>
        <dsp:cNvSpPr/>
      </dsp:nvSpPr>
      <dsp:spPr>
        <a:xfrm>
          <a:off x="0" y="10728"/>
          <a:ext cx="5914209" cy="12355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/>
            <a:t>1 Электронное рабочее место переводчика</a:t>
          </a:r>
          <a:endParaRPr lang="en-US" sz="3300" kern="1200"/>
        </a:p>
      </dsp:txBody>
      <dsp:txXfrm>
        <a:off x="60313" y="71041"/>
        <a:ext cx="5793583" cy="1114894"/>
      </dsp:txXfrm>
    </dsp:sp>
    <dsp:sp modelId="{CFDC6F79-ED5B-4E21-83DF-8CA1FB1D4FEC}">
      <dsp:nvSpPr>
        <dsp:cNvPr id="0" name=""/>
        <dsp:cNvSpPr/>
      </dsp:nvSpPr>
      <dsp:spPr>
        <a:xfrm>
          <a:off x="0" y="1341288"/>
          <a:ext cx="5914209" cy="12355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/>
            <a:t>2 Автоматический перевод</a:t>
          </a:r>
          <a:endParaRPr lang="en-US" sz="3300" kern="1200"/>
        </a:p>
      </dsp:txBody>
      <dsp:txXfrm>
        <a:off x="60313" y="1401601"/>
        <a:ext cx="5793583" cy="1114894"/>
      </dsp:txXfrm>
    </dsp:sp>
    <dsp:sp modelId="{3885E881-309F-4457-BF9D-98D8FEA5E20B}">
      <dsp:nvSpPr>
        <dsp:cNvPr id="0" name=""/>
        <dsp:cNvSpPr/>
      </dsp:nvSpPr>
      <dsp:spPr>
        <a:xfrm>
          <a:off x="0" y="2671848"/>
          <a:ext cx="5914209" cy="12355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/>
            <a:t>3 Автоматизированный перевод</a:t>
          </a:r>
          <a:endParaRPr lang="en-US" sz="3300" kern="1200"/>
        </a:p>
      </dsp:txBody>
      <dsp:txXfrm>
        <a:off x="60313" y="2732161"/>
        <a:ext cx="5793583" cy="1114894"/>
      </dsp:txXfrm>
    </dsp:sp>
    <dsp:sp modelId="{9404BD53-07DF-4056-AE24-58DF2403BECA}">
      <dsp:nvSpPr>
        <dsp:cNvPr id="0" name=""/>
        <dsp:cNvSpPr/>
      </dsp:nvSpPr>
      <dsp:spPr>
        <a:xfrm>
          <a:off x="0" y="4002408"/>
          <a:ext cx="5914209" cy="12355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/>
            <a:t>4 Лингвистический поиск в Интернете</a:t>
          </a:r>
          <a:endParaRPr lang="en-US" sz="3300" kern="1200"/>
        </a:p>
      </dsp:txBody>
      <dsp:txXfrm>
        <a:off x="60313" y="4062721"/>
        <a:ext cx="5793583" cy="1114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21B26-D5CE-4DEC-8998-3AF62DA93BE7}">
      <dsp:nvSpPr>
        <dsp:cNvPr id="0" name=""/>
        <dsp:cNvSpPr/>
      </dsp:nvSpPr>
      <dsp:spPr>
        <a:xfrm>
          <a:off x="0" y="285699"/>
          <a:ext cx="9601200" cy="1294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kern="1200" dirty="0"/>
            <a:t>Культура напечатанного текста</a:t>
          </a:r>
        </a:p>
      </dsp:txBody>
      <dsp:txXfrm>
        <a:off x="63170" y="348869"/>
        <a:ext cx="9474860" cy="1167698"/>
      </dsp:txXfrm>
    </dsp:sp>
    <dsp:sp modelId="{F16A05D7-1C23-45E0-993F-AEE933BBCC3E}">
      <dsp:nvSpPr>
        <dsp:cNvPr id="0" name=""/>
        <dsp:cNvSpPr/>
      </dsp:nvSpPr>
      <dsp:spPr>
        <a:xfrm>
          <a:off x="0" y="1738137"/>
          <a:ext cx="9601200" cy="1294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kern="1200" dirty="0"/>
            <a:t>Культура экрана</a:t>
          </a:r>
        </a:p>
      </dsp:txBody>
      <dsp:txXfrm>
        <a:off x="63170" y="1801307"/>
        <a:ext cx="9474860" cy="1167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6884A-BB11-4EF1-924F-A4A3B9AFA4F2}">
      <dsp:nvSpPr>
        <dsp:cNvPr id="0" name=""/>
        <dsp:cNvSpPr/>
      </dsp:nvSpPr>
      <dsp:spPr>
        <a:xfrm>
          <a:off x="2650439" y="1478444"/>
          <a:ext cx="5791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9129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24761" y="1521115"/>
        <a:ext cx="30486" cy="6097"/>
      </dsp:txXfrm>
    </dsp:sp>
    <dsp:sp modelId="{4AFACE88-7638-4182-8471-47870C3E9ECC}">
      <dsp:nvSpPr>
        <dsp:cNvPr id="0" name=""/>
        <dsp:cNvSpPr/>
      </dsp:nvSpPr>
      <dsp:spPr>
        <a:xfrm>
          <a:off x="1241" y="728864"/>
          <a:ext cx="2650997" cy="159059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901" tIns="136354" rIns="129901" bIns="13635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термины каждой языковой пары словаря доступны в двух направлениях перевода;</a:t>
          </a:r>
          <a:endParaRPr lang="en-US" sz="2000" kern="1200"/>
        </a:p>
      </dsp:txBody>
      <dsp:txXfrm>
        <a:off x="1241" y="728864"/>
        <a:ext cx="2650997" cy="1590598"/>
      </dsp:txXfrm>
    </dsp:sp>
    <dsp:sp modelId="{07F853AF-A32E-4BFB-B373-F11CCD5E6A05}">
      <dsp:nvSpPr>
        <dsp:cNvPr id="0" name=""/>
        <dsp:cNvSpPr/>
      </dsp:nvSpPr>
      <dsp:spPr>
        <a:xfrm>
          <a:off x="1326740" y="2317663"/>
          <a:ext cx="3260727" cy="579129"/>
        </a:xfrm>
        <a:custGeom>
          <a:avLst/>
          <a:gdLst/>
          <a:ahLst/>
          <a:cxnLst/>
          <a:rect l="0" t="0" r="0" b="0"/>
          <a:pathLst>
            <a:path>
              <a:moveTo>
                <a:pt x="3260727" y="0"/>
              </a:moveTo>
              <a:lnTo>
                <a:pt x="3260727" y="306664"/>
              </a:lnTo>
              <a:lnTo>
                <a:pt x="0" y="306664"/>
              </a:lnTo>
              <a:lnTo>
                <a:pt x="0" y="579129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47900"/>
              <a:satOff val="-16961"/>
              <a:lumOff val="155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173" y="2604179"/>
        <a:ext cx="165862" cy="6097"/>
      </dsp:txXfrm>
    </dsp:sp>
    <dsp:sp modelId="{3532D177-F828-4C87-AA12-52187F123712}">
      <dsp:nvSpPr>
        <dsp:cNvPr id="0" name=""/>
        <dsp:cNvSpPr/>
      </dsp:nvSpPr>
      <dsp:spPr>
        <a:xfrm>
          <a:off x="3261969" y="728864"/>
          <a:ext cx="2650997" cy="1590598"/>
        </a:xfrm>
        <a:prstGeom prst="rect">
          <a:avLst/>
        </a:prstGeom>
        <a:solidFill>
          <a:schemeClr val="accent1">
            <a:shade val="80000"/>
            <a:hueOff val="98626"/>
            <a:satOff val="-11455"/>
            <a:lumOff val="110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901" tIns="136354" rIns="129901" bIns="13635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более 800 предметных областей (тематик);</a:t>
          </a:r>
          <a:endParaRPr lang="en-US" sz="2000" kern="1200"/>
        </a:p>
      </dsp:txBody>
      <dsp:txXfrm>
        <a:off x="3261969" y="728864"/>
        <a:ext cx="2650997" cy="1590598"/>
      </dsp:txXfrm>
    </dsp:sp>
    <dsp:sp modelId="{95277E41-1A66-4D36-9AB0-E7B662B3DA05}">
      <dsp:nvSpPr>
        <dsp:cNvPr id="0" name=""/>
        <dsp:cNvSpPr/>
      </dsp:nvSpPr>
      <dsp:spPr>
        <a:xfrm>
          <a:off x="2650439" y="3678772"/>
          <a:ext cx="5791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9129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295801"/>
              <a:satOff val="-33922"/>
              <a:lumOff val="3105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24761" y="3721444"/>
        <a:ext cx="30486" cy="6097"/>
      </dsp:txXfrm>
    </dsp:sp>
    <dsp:sp modelId="{FA2185D6-4BA9-4591-AD66-8624F0DDFF62}">
      <dsp:nvSpPr>
        <dsp:cNvPr id="0" name=""/>
        <dsp:cNvSpPr/>
      </dsp:nvSpPr>
      <dsp:spPr>
        <a:xfrm>
          <a:off x="1241" y="2929193"/>
          <a:ext cx="2650997" cy="1590598"/>
        </a:xfrm>
        <a:prstGeom prst="rect">
          <a:avLst/>
        </a:prstGeom>
        <a:solidFill>
          <a:schemeClr val="accent1">
            <a:shade val="80000"/>
            <a:hueOff val="197252"/>
            <a:satOff val="-22911"/>
            <a:lumOff val="220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901" tIns="136354" rIns="129901" bIns="13635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возможность активного самостоятельного пополнения словаря пользователями;</a:t>
          </a:r>
          <a:endParaRPr lang="en-US" sz="2000" kern="1200"/>
        </a:p>
      </dsp:txBody>
      <dsp:txXfrm>
        <a:off x="1241" y="2929193"/>
        <a:ext cx="2650997" cy="1590598"/>
      </dsp:txXfrm>
    </dsp:sp>
    <dsp:sp modelId="{83D48656-E044-4CFA-96A1-0A6D425757E9}">
      <dsp:nvSpPr>
        <dsp:cNvPr id="0" name=""/>
        <dsp:cNvSpPr/>
      </dsp:nvSpPr>
      <dsp:spPr>
        <a:xfrm>
          <a:off x="3261969" y="2929193"/>
          <a:ext cx="2650997" cy="1590598"/>
        </a:xfrm>
        <a:prstGeom prst="rect">
          <a:avLst/>
        </a:prstGeom>
        <a:solidFill>
          <a:schemeClr val="accent1">
            <a:shade val="80000"/>
            <a:hueOff val="295878"/>
            <a:satOff val="-34366"/>
            <a:lumOff val="330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901" tIns="136354" rIns="129901" bIns="13635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алфавитный, морфологический, фразовый (по словосочетаниям) поиск</a:t>
          </a:r>
          <a:endParaRPr lang="en-US" sz="2000" kern="1200"/>
        </a:p>
      </dsp:txBody>
      <dsp:txXfrm>
        <a:off x="3261969" y="2929193"/>
        <a:ext cx="2650997" cy="15905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A3280-AFF4-458B-BB44-8AD3A947B7FF}">
      <dsp:nvSpPr>
        <dsp:cNvPr id="0" name=""/>
        <dsp:cNvSpPr/>
      </dsp:nvSpPr>
      <dsp:spPr>
        <a:xfrm>
          <a:off x="203878" y="2208"/>
          <a:ext cx="2622120" cy="157327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Новости отрасли</a:t>
          </a:r>
          <a:endParaRPr lang="en-US" sz="3000" kern="1200"/>
        </a:p>
      </dsp:txBody>
      <dsp:txXfrm>
        <a:off x="203878" y="2208"/>
        <a:ext cx="2622120" cy="1573272"/>
      </dsp:txXfrm>
    </dsp:sp>
    <dsp:sp modelId="{8E435694-A228-442F-9573-5DB4101C95DC}">
      <dsp:nvSpPr>
        <dsp:cNvPr id="0" name=""/>
        <dsp:cNvSpPr/>
      </dsp:nvSpPr>
      <dsp:spPr>
        <a:xfrm>
          <a:off x="3088210" y="2208"/>
          <a:ext cx="2622120" cy="157327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Энциклопедия переводчика</a:t>
          </a:r>
          <a:endParaRPr lang="en-US" sz="3000" kern="1200"/>
        </a:p>
      </dsp:txBody>
      <dsp:txXfrm>
        <a:off x="3088210" y="2208"/>
        <a:ext cx="2622120" cy="1573272"/>
      </dsp:txXfrm>
    </dsp:sp>
    <dsp:sp modelId="{167E206A-A096-46CE-B032-8A3FFA812CA6}">
      <dsp:nvSpPr>
        <dsp:cNvPr id="0" name=""/>
        <dsp:cNvSpPr/>
      </dsp:nvSpPr>
      <dsp:spPr>
        <a:xfrm>
          <a:off x="203878" y="1837692"/>
          <a:ext cx="2622120" cy="157327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Блоги переводчиков</a:t>
          </a:r>
          <a:endParaRPr lang="en-US" sz="3000" kern="1200"/>
        </a:p>
      </dsp:txBody>
      <dsp:txXfrm>
        <a:off x="203878" y="1837692"/>
        <a:ext cx="2622120" cy="1573272"/>
      </dsp:txXfrm>
    </dsp:sp>
    <dsp:sp modelId="{CC2D85E8-8288-4FE3-A62A-67AFFB8090E0}">
      <dsp:nvSpPr>
        <dsp:cNvPr id="0" name=""/>
        <dsp:cNvSpPr/>
      </dsp:nvSpPr>
      <dsp:spPr>
        <a:xfrm>
          <a:off x="3088210" y="1837692"/>
          <a:ext cx="2622120" cy="157327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Форум</a:t>
          </a:r>
          <a:endParaRPr lang="en-US" sz="3000" kern="1200"/>
        </a:p>
      </dsp:txBody>
      <dsp:txXfrm>
        <a:off x="3088210" y="1837692"/>
        <a:ext cx="2622120" cy="1573272"/>
      </dsp:txXfrm>
    </dsp:sp>
    <dsp:sp modelId="{502AADE9-B190-4D80-AFF6-EDF0493363FC}">
      <dsp:nvSpPr>
        <dsp:cNvPr id="0" name=""/>
        <dsp:cNvSpPr/>
      </dsp:nvSpPr>
      <dsp:spPr>
        <a:xfrm>
          <a:off x="203878" y="3673176"/>
          <a:ext cx="2622120" cy="157327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Работа</a:t>
          </a:r>
          <a:endParaRPr lang="en-US" sz="3000" kern="1200"/>
        </a:p>
      </dsp:txBody>
      <dsp:txXfrm>
        <a:off x="203878" y="3673176"/>
        <a:ext cx="2622120" cy="1573272"/>
      </dsp:txXfrm>
    </dsp:sp>
    <dsp:sp modelId="{2D93F2FD-FD6F-4BC9-9A64-353EEF8C2C25}">
      <dsp:nvSpPr>
        <dsp:cNvPr id="0" name=""/>
        <dsp:cNvSpPr/>
      </dsp:nvSpPr>
      <dsp:spPr>
        <a:xfrm>
          <a:off x="3088210" y="3673176"/>
          <a:ext cx="2622120" cy="157327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Читальня</a:t>
          </a:r>
          <a:endParaRPr lang="en-US" sz="3000" kern="1200"/>
        </a:p>
      </dsp:txBody>
      <dsp:txXfrm>
        <a:off x="3088210" y="3673176"/>
        <a:ext cx="2622120" cy="15732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6CF93-1A9B-4B84-AAC6-C05B5D6900D0}">
      <dsp:nvSpPr>
        <dsp:cNvPr id="0" name=""/>
        <dsp:cNvSpPr/>
      </dsp:nvSpPr>
      <dsp:spPr>
        <a:xfrm>
          <a:off x="0" y="312411"/>
          <a:ext cx="5914209" cy="105875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YouTube</a:t>
          </a:r>
        </a:p>
      </dsp:txBody>
      <dsp:txXfrm>
        <a:off x="51684" y="364095"/>
        <a:ext cx="5810841" cy="955390"/>
      </dsp:txXfrm>
    </dsp:sp>
    <dsp:sp modelId="{718E5DD1-0A26-4236-9F5D-0D35A531BEB4}">
      <dsp:nvSpPr>
        <dsp:cNvPr id="0" name=""/>
        <dsp:cNvSpPr/>
      </dsp:nvSpPr>
      <dsp:spPr>
        <a:xfrm>
          <a:off x="0" y="1500769"/>
          <a:ext cx="5914209" cy="1058758"/>
        </a:xfrm>
        <a:prstGeom prst="roundRect">
          <a:avLst/>
        </a:prstGeom>
        <a:gradFill rotWithShape="0">
          <a:gsLst>
            <a:gs pos="0">
              <a:schemeClr val="accent4">
                <a:hueOff val="445005"/>
                <a:satOff val="5948"/>
                <a:lumOff val="2876"/>
                <a:alphaOff val="0"/>
                <a:tint val="60000"/>
                <a:lumMod val="110000"/>
              </a:schemeClr>
            </a:gs>
            <a:gs pos="100000">
              <a:schemeClr val="accent4">
                <a:hueOff val="445005"/>
                <a:satOff val="5948"/>
                <a:lumOff val="2876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VOICE OF AMERICA</a:t>
          </a:r>
        </a:p>
      </dsp:txBody>
      <dsp:txXfrm>
        <a:off x="51684" y="1552453"/>
        <a:ext cx="5810841" cy="955390"/>
      </dsp:txXfrm>
    </dsp:sp>
    <dsp:sp modelId="{74D644B8-B00A-437F-BDDF-DEE0DF09EC46}">
      <dsp:nvSpPr>
        <dsp:cNvPr id="0" name=""/>
        <dsp:cNvSpPr/>
      </dsp:nvSpPr>
      <dsp:spPr>
        <a:xfrm>
          <a:off x="0" y="2689128"/>
          <a:ext cx="5914209" cy="1058758"/>
        </a:xfrm>
        <a:prstGeom prst="roundRect">
          <a:avLst/>
        </a:prstGeom>
        <a:gradFill rotWithShape="0">
          <a:gsLst>
            <a:gs pos="0">
              <a:schemeClr val="accent4">
                <a:hueOff val="890010"/>
                <a:satOff val="11896"/>
                <a:lumOff val="5752"/>
                <a:alphaOff val="0"/>
                <a:tint val="60000"/>
                <a:lumMod val="110000"/>
              </a:schemeClr>
            </a:gs>
            <a:gs pos="100000">
              <a:schemeClr val="accent4">
                <a:hueOff val="890010"/>
                <a:satOff val="11896"/>
                <a:lumOff val="5752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DEUTSCHE WELLE</a:t>
          </a:r>
        </a:p>
      </dsp:txBody>
      <dsp:txXfrm>
        <a:off x="51684" y="2740812"/>
        <a:ext cx="5810841" cy="955390"/>
      </dsp:txXfrm>
    </dsp:sp>
    <dsp:sp modelId="{2511C45B-7C2C-4982-827C-41BF9404DD67}">
      <dsp:nvSpPr>
        <dsp:cNvPr id="0" name=""/>
        <dsp:cNvSpPr/>
      </dsp:nvSpPr>
      <dsp:spPr>
        <a:xfrm>
          <a:off x="0" y="3877487"/>
          <a:ext cx="5914209" cy="1058758"/>
        </a:xfrm>
        <a:prstGeom prst="roundRect">
          <a:avLst/>
        </a:prstGeom>
        <a:gradFill rotWithShape="0">
          <a:gsLst>
            <a:gs pos="0">
              <a:schemeClr val="accent4">
                <a:hueOff val="1335015"/>
                <a:satOff val="17844"/>
                <a:lumOff val="8628"/>
                <a:alphaOff val="0"/>
                <a:tint val="60000"/>
                <a:lumMod val="110000"/>
              </a:schemeClr>
            </a:gs>
            <a:gs pos="100000">
              <a:schemeClr val="accent4">
                <a:hueOff val="1335015"/>
                <a:satOff val="17844"/>
                <a:lumOff val="8628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MONKEYSEE</a:t>
          </a:r>
        </a:p>
      </dsp:txBody>
      <dsp:txXfrm>
        <a:off x="51684" y="3929171"/>
        <a:ext cx="5810841" cy="955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01D19CD-FA36-4BA5-B47D-819012AAAD3A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AEDF3E3-F96A-4BAE-842F-105A33B6A37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9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9CD-FA36-4BA5-B47D-819012AAAD3A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F3E3-F96A-4BAE-842F-105A33B6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09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9CD-FA36-4BA5-B47D-819012AAAD3A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F3E3-F96A-4BAE-842F-105A33B6A37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195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9CD-FA36-4BA5-B47D-819012AAAD3A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F3E3-F96A-4BAE-842F-105A33B6A37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336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9CD-FA36-4BA5-B47D-819012AAAD3A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F3E3-F96A-4BAE-842F-105A33B6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756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9CD-FA36-4BA5-B47D-819012AAAD3A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F3E3-F96A-4BAE-842F-105A33B6A37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207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9CD-FA36-4BA5-B47D-819012AAAD3A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F3E3-F96A-4BAE-842F-105A33B6A37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865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9CD-FA36-4BA5-B47D-819012AAAD3A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F3E3-F96A-4BAE-842F-105A33B6A37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148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9CD-FA36-4BA5-B47D-819012AAAD3A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F3E3-F96A-4BAE-842F-105A33B6A37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84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9CD-FA36-4BA5-B47D-819012AAAD3A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F3E3-F96A-4BAE-842F-105A33B6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8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9CD-FA36-4BA5-B47D-819012AAAD3A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F3E3-F96A-4BAE-842F-105A33B6A37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01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9CD-FA36-4BA5-B47D-819012AAAD3A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F3E3-F96A-4BAE-842F-105A33B6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5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9CD-FA36-4BA5-B47D-819012AAAD3A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F3E3-F96A-4BAE-842F-105A33B6A37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24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9CD-FA36-4BA5-B47D-819012AAAD3A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F3E3-F96A-4BAE-842F-105A33B6A37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9CD-FA36-4BA5-B47D-819012AAAD3A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F3E3-F96A-4BAE-842F-105A33B6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64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9CD-FA36-4BA5-B47D-819012AAAD3A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F3E3-F96A-4BAE-842F-105A33B6A37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5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9CD-FA36-4BA5-B47D-819012AAAD3A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F3E3-F96A-4BAE-842F-105A33B6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5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1D19CD-FA36-4BA5-B47D-819012AAAD3A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EDF3E3-F96A-4BAE-842F-105A33B6A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5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cmillan.com/" TargetMode="External"/><Relationship Id="rId2" Type="http://schemas.openxmlformats.org/officeDocument/2006/relationships/hyperlink" Target="http://www.oup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ongman.co.u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08EBF-B9F9-4E4E-B45B-9F83EB6FB2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3600" dirty="0"/>
              <a:t>Оренбургский государственный университет</a:t>
            </a:r>
            <a:br>
              <a:rPr lang="ru-RU" dirty="0"/>
            </a:br>
            <a:br>
              <a:rPr lang="ru-RU" dirty="0"/>
            </a:br>
            <a:r>
              <a:rPr lang="ru-RU" sz="3100" b="1" dirty="0"/>
              <a:t>ЭЛЕКТРОННЫЙ ИНСТРУМЕНТАРИЙ </a:t>
            </a:r>
            <a:br>
              <a:rPr lang="ru-RU" sz="3100" b="1" dirty="0"/>
            </a:br>
            <a:r>
              <a:rPr lang="ru-RU" sz="3100" b="1" dirty="0"/>
              <a:t>ПЕРЕВОДЧИКА: СОВРЕМЕННЫЕ ТЕНДЕНЦИИ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66646C-34BF-488B-B1C2-D355AD025A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sz="4000" dirty="0"/>
          </a:p>
          <a:p>
            <a:r>
              <a:rPr lang="ru-RU" sz="4000" dirty="0"/>
              <a:t>БАЙМУРАТОВА У.С., к.ф.н., доцент кафедры теории и практики перевода</a:t>
            </a:r>
          </a:p>
        </p:txBody>
      </p:sp>
    </p:spTree>
    <p:extLst>
      <p:ext uri="{BB962C8B-B14F-4D97-AF65-F5344CB8AC3E}">
        <p14:creationId xmlns:p14="http://schemas.microsoft.com/office/powerpoint/2010/main" val="211299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37">
            <a:extLst>
              <a:ext uri="{FF2B5EF4-FFF2-40B4-BE49-F238E27FC236}">
                <a16:creationId xmlns:a16="http://schemas.microsoft.com/office/drawing/2014/main" id="{7575D7A7-3C36-4508-9BC6-70A93BD3C43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59" name="Straight Connector 43">
            <a:extLst>
              <a:ext uri="{FF2B5EF4-FFF2-40B4-BE49-F238E27FC236}">
                <a16:creationId xmlns:a16="http://schemas.microsoft.com/office/drawing/2014/main" id="{AE446D0E-6531-40B7-A182-FB860243977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45">
            <a:extLst>
              <a:ext uri="{FF2B5EF4-FFF2-40B4-BE49-F238E27FC236}">
                <a16:creationId xmlns:a16="http://schemas.microsoft.com/office/drawing/2014/main" id="{D59C2C63-D709-4949-9465-29A52CBEDD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47">
            <a:extLst>
              <a:ext uri="{FF2B5EF4-FFF2-40B4-BE49-F238E27FC236}">
                <a16:creationId xmlns:a16="http://schemas.microsoft.com/office/drawing/2014/main" id="{0EFD2038-15D6-4003-8350-AFEC394EE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49">
            <a:extLst>
              <a:ext uri="{FF2B5EF4-FFF2-40B4-BE49-F238E27FC236}">
                <a16:creationId xmlns:a16="http://schemas.microsoft.com/office/drawing/2014/main" id="{8CF519C2-F6BE-41BE-A50E-54B98359C9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63" name="Group 51">
            <a:extLst>
              <a:ext uri="{FF2B5EF4-FFF2-40B4-BE49-F238E27FC236}">
                <a16:creationId xmlns:a16="http://schemas.microsoft.com/office/drawing/2014/main" id="{7767AD93-AD3E-4C62-97D5-E54E14B2EAD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5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5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772CE55-4C36-44F1-A9BD-379BEB84317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4C1B5A9-8A39-42B2-BF06-699B9B79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dirty="0">
                <a:solidFill>
                  <a:schemeClr val="bg1"/>
                </a:solidFill>
              </a:rPr>
              <a:t>My cat has given birth to four kittens, two yellow, one white and one black.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32DD7D8-DD51-4E97-A969-8B74216DB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Мой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кот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родил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четырех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котят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два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желтых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цвета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одно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белое</a:t>
            </a:r>
            <a:r>
              <a:rPr lang="en-US" sz="2800" b="1" dirty="0">
                <a:solidFill>
                  <a:schemeClr val="bg1"/>
                </a:solidFill>
              </a:rPr>
              <a:t> и </a:t>
            </a:r>
            <a:r>
              <a:rPr lang="en-US" sz="2800" b="1" dirty="0" err="1">
                <a:solidFill>
                  <a:schemeClr val="bg1"/>
                </a:solidFill>
              </a:rPr>
              <a:t>одного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афроамериканца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73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82FF6-3D5C-40B8-A780-860ADE89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Автоматизированный перевод </a:t>
            </a:r>
            <a:br>
              <a:rPr lang="en-US" b="1" dirty="0"/>
            </a:br>
            <a:r>
              <a:rPr lang="en-US" b="1" dirty="0"/>
              <a:t>(Computer-Aided Translation)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C452E2-F9CE-4D81-9180-95302CC15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336BD5-2E78-4240-80F7-ECBE967CD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399" y="2658534"/>
            <a:ext cx="9209049" cy="321733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4800" b="1" dirty="0"/>
              <a:t>Словари и глоссарии</a:t>
            </a:r>
          </a:p>
          <a:p>
            <a:pPr>
              <a:buFontTx/>
              <a:buChar char="-"/>
            </a:pPr>
            <a:r>
              <a:rPr lang="ru-RU" sz="4800" b="1" dirty="0"/>
              <a:t>Память переводов (</a:t>
            </a:r>
            <a:r>
              <a:rPr lang="en-US" sz="4800" b="1" dirty="0"/>
              <a:t>Translation </a:t>
            </a:r>
            <a:r>
              <a:rPr lang="en-US" sz="4800" b="1" dirty="0" err="1"/>
              <a:t>Memoty</a:t>
            </a:r>
            <a:r>
              <a:rPr lang="en-US" sz="4800" b="1" dirty="0"/>
              <a:t>) </a:t>
            </a:r>
            <a:endParaRPr lang="ru-RU" sz="4800" b="1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CE8703-A60E-4DD0-9BE9-A7861AA92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C88B12-ED61-4523-AC9A-B1F801BD548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3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12B819D-CC31-407E-85A4-38D86944A0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33B347-AE1B-487E-9813-FC88C0DD71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E02B2F-D95A-47B1-8DA1-163D342608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867580-55A6-4E67-A38E-4D1E3D4FBAF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7F3BB7B-05BF-402B-AA9F-EC79ED7F5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</a:rPr>
              <a:t>ПРЕИМУЩЕСТВА 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ТЕХНОЛОГИЙ ТМ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A1E5B4E9-26EC-478C-8CE0-05C04B5CD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sz="3200" b="1" dirty="0">
                <a:solidFill>
                  <a:schemeClr val="bg1"/>
                </a:solidFill>
              </a:rPr>
              <a:t>ПОВЫШЕНИЕ ПРОИЗВОДИТЕЛЬНОСТИ ТРУДА ПЕРЕВОДЧИКА;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ЭКОНОМИЯ СРЕДСТВ;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ЕДИНСТВО ТЕРМИНОЛОГИИ, СТИЛЯ;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РАБОТА В КОМАНДЕ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63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24565-0EC0-434F-89C3-72500F3DD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/>
              <a:t>САТ-программы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1D0FD1-0C6D-434F-9FF6-3A6D868DF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800" b="1" dirty="0"/>
              <a:t>- </a:t>
            </a:r>
            <a:r>
              <a:rPr lang="en-US" sz="8800" b="1" dirty="0"/>
              <a:t>SDL Trados</a:t>
            </a:r>
          </a:p>
          <a:p>
            <a:r>
              <a:rPr lang="en-US" sz="8800" b="1" dirty="0"/>
              <a:t>- </a:t>
            </a:r>
            <a:r>
              <a:rPr lang="en-US" sz="8800" b="1" dirty="0" err="1"/>
              <a:t>OmegaT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46102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B5EE8-8687-476C-BDD2-660673B3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8800" b="1" dirty="0"/>
            </a:br>
            <a:br>
              <a:rPr lang="ru-RU" sz="8800" b="1" dirty="0"/>
            </a:br>
            <a:r>
              <a:rPr lang="ru-RU" sz="8800" b="1" dirty="0"/>
              <a:t>Лингвистический поиск в Интернете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874570-47B3-4DE3-A71A-04A7600D1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3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3ED30-BB8B-48A8-B593-D4F1812E8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F44D14-9165-48BB-B8B7-0B141772A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326995"/>
            <a:ext cx="9601196" cy="4548873"/>
          </a:xfrm>
        </p:spPr>
        <p:txBody>
          <a:bodyPr>
            <a:normAutofit lnSpcReduction="10000"/>
          </a:bodyPr>
          <a:lstStyle/>
          <a:p>
            <a:r>
              <a:rPr lang="ru-RU" sz="6000" b="1" dirty="0"/>
              <a:t>Электронные словари и справочники как универсальный компонент пакета переводчика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051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126E4-1164-45E3-B33E-4F647CDC8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/>
              <a:t>Толковые словари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4E45CB-6A70-4FFD-A51C-7E6F6762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/>
              <a:t>- Oxford University Press (</a:t>
            </a:r>
            <a:r>
              <a:rPr lang="ru-RU" sz="4400" b="1" u="sng" dirty="0">
                <a:hlinkClick r:id="rId2"/>
              </a:rPr>
              <a:t>www.oup.co.uk</a:t>
            </a:r>
            <a:r>
              <a:rPr lang="en-US" sz="4400" b="1" dirty="0"/>
              <a:t>);</a:t>
            </a:r>
            <a:endParaRPr lang="ru-RU" sz="4400" b="1" dirty="0"/>
          </a:p>
          <a:p>
            <a:r>
              <a:rPr lang="en-US" sz="4400" b="1" dirty="0"/>
              <a:t>- MacMillan (</a:t>
            </a:r>
            <a:r>
              <a:rPr lang="ru-RU" sz="4400" b="1" u="sng" dirty="0">
                <a:hlinkClick r:id="rId3"/>
              </a:rPr>
              <a:t>www.macmillan.com</a:t>
            </a:r>
            <a:r>
              <a:rPr lang="en-US" sz="4400" b="1" dirty="0"/>
              <a:t>);</a:t>
            </a:r>
            <a:endParaRPr lang="ru-RU" sz="4400" b="1" dirty="0"/>
          </a:p>
          <a:p>
            <a:r>
              <a:rPr lang="en-US" sz="4400" b="1" dirty="0"/>
              <a:t>- Longman (</a:t>
            </a:r>
            <a:r>
              <a:rPr lang="ru-RU" sz="4400" b="1" u="sng" dirty="0">
                <a:hlinkClick r:id="rId4"/>
              </a:rPr>
              <a:t>www.longman.co.uk</a:t>
            </a:r>
            <a:r>
              <a:rPr lang="en-US" sz="4400" b="1" dirty="0"/>
              <a:t>).</a:t>
            </a:r>
            <a:endParaRPr lang="ru-RU" sz="4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912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407EC4-5D16-4845-9840-4E28622B65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B84719-90BB-4D0C-92D8-61DC5512B3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A68B6-4C5F-4B60-AAAB-231E4CF8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ru-RU" sz="3100" b="1" dirty="0" err="1">
                <a:solidFill>
                  <a:srgbClr val="262626"/>
                </a:solidFill>
              </a:rPr>
              <a:t>Мультитран</a:t>
            </a:r>
            <a:r>
              <a:rPr lang="ru-RU" sz="3100" b="1" dirty="0">
                <a:solidFill>
                  <a:srgbClr val="262626"/>
                </a:solidFill>
              </a:rPr>
              <a:t> (</a:t>
            </a:r>
            <a:r>
              <a:rPr lang="en-US" sz="3100" b="1" dirty="0">
                <a:solidFill>
                  <a:srgbClr val="262626"/>
                </a:solidFill>
              </a:rPr>
              <a:t>multitran.ru)</a:t>
            </a:r>
            <a:endParaRPr lang="ru-RU" sz="3100" b="1" dirty="0">
              <a:solidFill>
                <a:srgbClr val="262626"/>
              </a:solidFill>
            </a:endParaRPr>
          </a:p>
        </p:txBody>
      </p:sp>
      <p:graphicFrame>
        <p:nvGraphicFramePr>
          <p:cNvPr id="5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68422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3045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7C4858-FAA3-4226-A856-193A01910E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CD0D05-FF47-4ABB-841C-0600CADC35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C1B503-0291-4E82-A65E-72D604D9F6C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836C5-9601-4982-A121-CCA49BF7BA6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D03D9-394C-4183-9D97-573B3206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КОРПУС ТЕКСТА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B1E769-2513-49CD-B1C8-A45F8E5C9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НАЦИОНАЛЬНЫЙ КОРПУС РУССКОГО ЯЗЫКА (НКРЯ)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BRITISH NATIONAL CORPUS 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86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407EC4-5D16-4845-9840-4E28622B65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B84719-90BB-4D0C-92D8-61DC5512B3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D0078-A7DA-4DB6-B616-0267978FC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91" y="1055077"/>
            <a:ext cx="4107136" cy="4794578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262626"/>
                </a:solidFill>
              </a:rPr>
              <a:t>ГОРОД </a:t>
            </a:r>
            <a:r>
              <a:rPr lang="ru-RU" sz="3200" b="1" dirty="0">
                <a:solidFill>
                  <a:srgbClr val="262626"/>
                </a:solidFill>
              </a:rPr>
              <a:t>ПЕРЕВОДЧИКОВ</a:t>
            </a:r>
          </a:p>
        </p:txBody>
      </p:sp>
      <p:graphicFrame>
        <p:nvGraphicFramePr>
          <p:cNvPr id="5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797945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748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407EC4-5D16-4845-9840-4E28622B65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B84719-90BB-4D0C-92D8-61DC5512B3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E2A18-44CD-4D44-9CD0-8CCA8607C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262626"/>
                </a:solidFill>
              </a:rPr>
              <a:t>ПЛАН</a:t>
            </a:r>
          </a:p>
        </p:txBody>
      </p:sp>
      <p:graphicFrame>
        <p:nvGraphicFramePr>
          <p:cNvPr id="5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390464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3825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202988-4466-42C5-B33A-AFABF051B4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7A4152-8E41-4D1C-B88C-57C5C430A6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9F76F5-72D4-4814-9169-8F535AEEB8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6A9F0-9D3A-42E9-9125-D38D5A8B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Подкаст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4F7C8F-FE65-4A13-BD13-6F9D2169F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800" b="1" dirty="0"/>
              <a:t>отдельный аудио- или видеофайл или серия регулярно обновляемых файлов, публикуемых по определенному адресу в Интернете.</a:t>
            </a:r>
          </a:p>
        </p:txBody>
      </p:sp>
    </p:spTree>
    <p:extLst>
      <p:ext uri="{BB962C8B-B14F-4D97-AF65-F5344CB8AC3E}">
        <p14:creationId xmlns:p14="http://schemas.microsoft.com/office/powerpoint/2010/main" val="41359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407EC4-5D16-4845-9840-4E28622B65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B84719-90BB-4D0C-92D8-61DC5512B3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B2BC1-F39D-4C12-8DB0-EDC68515B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30" y="1055077"/>
            <a:ext cx="3442387" cy="479457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62626"/>
                </a:solidFill>
              </a:rPr>
              <a:t>ПОДКАСТЫ</a:t>
            </a:r>
          </a:p>
        </p:txBody>
      </p:sp>
      <p:graphicFrame>
        <p:nvGraphicFramePr>
          <p:cNvPr id="5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589461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2398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B2CBF-39FE-4D95-8E92-32C6F4A96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7331D-32B0-4ED7-B4FA-733125B6E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/>
              <a:t>ДО НОВЫХ ВСТРЕЧ)</a:t>
            </a:r>
          </a:p>
        </p:txBody>
      </p:sp>
    </p:spTree>
    <p:extLst>
      <p:ext uri="{BB962C8B-B14F-4D97-AF65-F5344CB8AC3E}">
        <p14:creationId xmlns:p14="http://schemas.microsoft.com/office/powerpoint/2010/main" val="204555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1E687-D794-4BD7-99C4-B6E3236E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/>
              <a:t>Электронное рабочее </a:t>
            </a:r>
            <a:br>
              <a:rPr lang="ru-RU" sz="5400" b="1" dirty="0"/>
            </a:br>
            <a:r>
              <a:rPr lang="ru-RU" sz="5400" b="1" dirty="0"/>
              <a:t>место переводчика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20D1ED0-DEB1-41AB-A605-3E90D12458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46283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169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48451-E7E4-41BD-BC33-DDDD221BD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English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606DB6-6D7D-4729-9EBF-806C59F69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Translator</a:t>
            </a:r>
            <a:r>
              <a:rPr lang="ru-RU" sz="3600" b="1" dirty="0"/>
              <a:t>'</a:t>
            </a:r>
            <a:r>
              <a:rPr lang="en-US" sz="3600" b="1" dirty="0"/>
              <a:t>s Workstation</a:t>
            </a:r>
            <a:r>
              <a:rPr lang="ru-RU" sz="3600" b="1" dirty="0"/>
              <a:t> («рабочая станция переводчика», «автоматизированное рабочее место переводчика») </a:t>
            </a:r>
          </a:p>
          <a:p>
            <a:endParaRPr lang="ru-RU" sz="1300" b="1" dirty="0"/>
          </a:p>
          <a:p>
            <a:r>
              <a:rPr lang="ru-RU" sz="3600" b="1" dirty="0"/>
              <a:t> </a:t>
            </a:r>
            <a:r>
              <a:rPr lang="en-US" sz="3600" b="1" dirty="0"/>
              <a:t>Translator</a:t>
            </a:r>
            <a:r>
              <a:rPr lang="ru-RU" sz="3600" b="1" dirty="0"/>
              <a:t>'</a:t>
            </a:r>
            <a:r>
              <a:rPr lang="en-US" sz="3600" b="1" dirty="0"/>
              <a:t>s Workbench </a:t>
            </a:r>
            <a:r>
              <a:rPr lang="ru-RU" sz="3600" b="1" dirty="0"/>
              <a:t>(«рабочее место переводчика»).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19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F84D3-5386-4893-8E59-45635974C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004" y="365125"/>
            <a:ext cx="10394795" cy="1325563"/>
          </a:xfrm>
        </p:spPr>
        <p:txBody>
          <a:bodyPr>
            <a:normAutofit/>
          </a:bodyPr>
          <a:lstStyle/>
          <a:p>
            <a:r>
              <a:rPr lang="ru-RU" sz="6600" b="1" dirty="0"/>
              <a:t>Требования к переводчику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FE96F1-DF34-4457-950F-095197F72F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sz="5400" dirty="0"/>
              <a:t>Владение современными </a:t>
            </a:r>
            <a:r>
              <a:rPr lang="ru-RU" sz="4900" dirty="0"/>
              <a:t>компьютерными</a:t>
            </a:r>
            <a:r>
              <a:rPr lang="ru-RU" sz="5400" dirty="0"/>
              <a:t> программами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182CD6-9A6F-4539-B462-B2924A1D5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741" y="2386361"/>
            <a:ext cx="4999160" cy="3769336"/>
          </a:xfrm>
        </p:spPr>
        <p:txBody>
          <a:bodyPr>
            <a:normAutofit fontScale="92500"/>
          </a:bodyPr>
          <a:lstStyle/>
          <a:p>
            <a:r>
              <a:rPr lang="ru-RU" sz="4800" dirty="0"/>
              <a:t>Готовность и способность  осваивать эти программные продукты</a:t>
            </a:r>
          </a:p>
        </p:txBody>
      </p:sp>
    </p:spTree>
    <p:extLst>
      <p:ext uri="{BB962C8B-B14F-4D97-AF65-F5344CB8AC3E}">
        <p14:creationId xmlns:p14="http://schemas.microsoft.com/office/powerpoint/2010/main" val="81080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B4F04-FFDF-4208-802A-DC5775EC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Переводчик – это 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BCA06-4F26-4FE5-85F9-B4076885E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09024"/>
            <a:ext cx="4718304" cy="3361424"/>
          </a:xfrm>
        </p:spPr>
        <p:txBody>
          <a:bodyPr>
            <a:normAutofit/>
          </a:bodyPr>
          <a:lstStyle/>
          <a:p>
            <a:r>
              <a:rPr lang="ru-RU" sz="2800" b="1" dirty="0"/>
              <a:t>- менеджер проектов</a:t>
            </a:r>
          </a:p>
          <a:p>
            <a:r>
              <a:rPr lang="ru-RU" sz="2800" b="1" dirty="0"/>
              <a:t>- компьютерщик</a:t>
            </a:r>
          </a:p>
          <a:p>
            <a:r>
              <a:rPr lang="ru-RU" sz="2800" b="1" dirty="0"/>
              <a:t>- </a:t>
            </a:r>
            <a:r>
              <a:rPr lang="ru-RU" sz="2800" b="1" dirty="0" err="1"/>
              <a:t>документовед</a:t>
            </a:r>
            <a:endParaRPr lang="ru-RU" sz="2800" b="1" dirty="0"/>
          </a:p>
          <a:p>
            <a:r>
              <a:rPr lang="ru-RU" sz="2800" b="1" dirty="0"/>
              <a:t>- специалист в издательском деле</a:t>
            </a:r>
          </a:p>
          <a:p>
            <a:r>
              <a:rPr lang="ru-RU" sz="2800" b="1" dirty="0"/>
              <a:t>- лингвист-исследователь</a:t>
            </a:r>
          </a:p>
        </p:txBody>
      </p:sp>
    </p:spTree>
    <p:extLst>
      <p:ext uri="{BB962C8B-B14F-4D97-AF65-F5344CB8AC3E}">
        <p14:creationId xmlns:p14="http://schemas.microsoft.com/office/powerpoint/2010/main" val="421903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65645-957F-4868-BD25-2B4EDADE4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823532"/>
          </a:xfrm>
        </p:spPr>
        <p:txBody>
          <a:bodyPr/>
          <a:lstStyle/>
          <a:p>
            <a:r>
              <a:rPr lang="ru-RU" dirty="0"/>
              <a:t>Сколько слов в день может перевести переводчик?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DAE4BC-4073-4092-BDA1-21A06D60AA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628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8467C-4219-4966-A963-16F804C6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Виды компьютерного перевода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28B811-05AF-4C69-BA8A-429462DE8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8C8F21-F182-49F2-9B2B-317306BB4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7486" y="3268132"/>
            <a:ext cx="5188514" cy="3589868"/>
          </a:xfrm>
        </p:spPr>
        <p:txBody>
          <a:bodyPr>
            <a:normAutofit/>
          </a:bodyPr>
          <a:lstStyle/>
          <a:p>
            <a:r>
              <a:rPr lang="ru-RU" sz="3600" b="1" dirty="0"/>
              <a:t>Системы автоматического перевода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B623022-D241-44B7-A8DE-A412AD192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73EFF0-13A0-4531-A672-861B6AA31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54390" y="3243262"/>
            <a:ext cx="5044584" cy="2632605"/>
          </a:xfrm>
        </p:spPr>
        <p:txBody>
          <a:bodyPr>
            <a:normAutofit/>
          </a:bodyPr>
          <a:lstStyle/>
          <a:p>
            <a:r>
              <a:rPr lang="ru-RU" sz="3600" b="1" dirty="0"/>
              <a:t>Системы автоматизированного перевода</a:t>
            </a:r>
          </a:p>
        </p:txBody>
      </p:sp>
    </p:spTree>
    <p:extLst>
      <p:ext uri="{BB962C8B-B14F-4D97-AF65-F5344CB8AC3E}">
        <p14:creationId xmlns:p14="http://schemas.microsoft.com/office/powerpoint/2010/main" val="188790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68780-3250-4533-A20D-D8C27527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Автоматический перевод </a:t>
            </a:r>
            <a:br>
              <a:rPr lang="ru-RU" b="1" dirty="0"/>
            </a:br>
            <a:r>
              <a:rPr lang="en-US" b="1" dirty="0"/>
              <a:t>(MACHINE TRANSLATION)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67279F-5E7F-43B2-9DB4-1044755E8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9BC6FC-189D-462C-BF10-A3BBACC2A7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Уместность </a:t>
            </a:r>
          </a:p>
          <a:p>
            <a:r>
              <a:rPr lang="ru-RU" sz="4400" b="1" dirty="0"/>
              <a:t>Скорость </a:t>
            </a:r>
          </a:p>
          <a:p>
            <a:r>
              <a:rPr lang="ru-RU" sz="4400" b="1" dirty="0"/>
              <a:t>Доступность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D4B91F-4DAB-43E1-B341-12DC477F8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8B2A4E-0EC3-4DBC-9FDA-189216A3CC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158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838</TotalTime>
  <Words>329</Words>
  <Application>Microsoft Office PowerPoint</Application>
  <PresentationFormat>Широкоэкранный</PresentationFormat>
  <Paragraphs>74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Garamond</vt:lpstr>
      <vt:lpstr>Натуральные материалы</vt:lpstr>
      <vt:lpstr>     Оренбургский государственный университет  ЭЛЕКТРОННЫЙ ИНСТРУМЕНТАРИЙ  ПЕРЕВОДЧИКА: СОВРЕМЕННЫЕ ТЕНДЕНЦИИ</vt:lpstr>
      <vt:lpstr>ПЛАН</vt:lpstr>
      <vt:lpstr>Электронное рабочее  место переводчика</vt:lpstr>
      <vt:lpstr>In English</vt:lpstr>
      <vt:lpstr>Требования к переводчику </vt:lpstr>
      <vt:lpstr>Переводчик – это …</vt:lpstr>
      <vt:lpstr>Сколько слов в день может перевести переводчик?</vt:lpstr>
      <vt:lpstr>Виды компьютерного перевода</vt:lpstr>
      <vt:lpstr>Автоматический перевод  (MACHINE TRANSLATION)</vt:lpstr>
      <vt:lpstr>My cat has given birth to four kittens, two yellow, one white and one black.</vt:lpstr>
      <vt:lpstr>Автоматизированный перевод  (Computer-Aided Translation)</vt:lpstr>
      <vt:lpstr>ПРЕИМУЩЕСТВА   ТЕХНОЛОГИЙ ТМ</vt:lpstr>
      <vt:lpstr>САТ-программы</vt:lpstr>
      <vt:lpstr>  Лингвистический поиск в Интернете</vt:lpstr>
      <vt:lpstr>Презентация PowerPoint</vt:lpstr>
      <vt:lpstr>Толковые словари</vt:lpstr>
      <vt:lpstr>Мультитран (multitran.ru)</vt:lpstr>
      <vt:lpstr>КОРПУС ТЕКСТА</vt:lpstr>
      <vt:lpstr>ГОРОД ПЕРЕВОДЧИКОВ</vt:lpstr>
      <vt:lpstr>Подкаст </vt:lpstr>
      <vt:lpstr>ПОДКАСТЫ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Ul Baim</dc:creator>
  <cp:lastModifiedBy>Ul Baim</cp:lastModifiedBy>
  <cp:revision>32</cp:revision>
  <dcterms:created xsi:type="dcterms:W3CDTF">2017-11-28T15:25:11Z</dcterms:created>
  <dcterms:modified xsi:type="dcterms:W3CDTF">2017-11-29T08:35:51Z</dcterms:modified>
</cp:coreProperties>
</file>